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63" r:id="rId2"/>
    <p:sldId id="330" r:id="rId3"/>
    <p:sldId id="341" r:id="rId4"/>
    <p:sldId id="257" r:id="rId5"/>
    <p:sldId id="258" r:id="rId6"/>
    <p:sldId id="425" r:id="rId7"/>
    <p:sldId id="267" r:id="rId8"/>
    <p:sldId id="259" r:id="rId9"/>
    <p:sldId id="269" r:id="rId10"/>
    <p:sldId id="270" r:id="rId11"/>
    <p:sldId id="329" r:id="rId12"/>
    <p:sldId id="305" r:id="rId13"/>
    <p:sldId id="352" r:id="rId14"/>
    <p:sldId id="364" r:id="rId15"/>
    <p:sldId id="353" r:id="rId16"/>
    <p:sldId id="365" r:id="rId17"/>
    <p:sldId id="354" r:id="rId18"/>
    <p:sldId id="367" r:id="rId19"/>
    <p:sldId id="357" r:id="rId20"/>
    <p:sldId id="421" r:id="rId21"/>
    <p:sldId id="356" r:id="rId22"/>
    <p:sldId id="369" r:id="rId23"/>
    <p:sldId id="368" r:id="rId24"/>
    <p:sldId id="370" r:id="rId25"/>
    <p:sldId id="386" r:id="rId26"/>
    <p:sldId id="422" r:id="rId27"/>
    <p:sldId id="359" r:id="rId28"/>
    <p:sldId id="373" r:id="rId29"/>
    <p:sldId id="389" r:id="rId30"/>
    <p:sldId id="376" r:id="rId31"/>
    <p:sldId id="392" r:id="rId32"/>
    <p:sldId id="377" r:id="rId33"/>
    <p:sldId id="393" r:id="rId34"/>
    <p:sldId id="423" r:id="rId35"/>
    <p:sldId id="358" r:id="rId36"/>
    <p:sldId id="355" r:id="rId37"/>
    <p:sldId id="402" r:id="rId38"/>
    <p:sldId id="413" r:id="rId39"/>
    <p:sldId id="405" r:id="rId40"/>
    <p:sldId id="415" r:id="rId41"/>
    <p:sldId id="406" r:id="rId42"/>
    <p:sldId id="417" r:id="rId43"/>
    <p:sldId id="424" r:id="rId44"/>
    <p:sldId id="360" r:id="rId45"/>
    <p:sldId id="409" r:id="rId46"/>
    <p:sldId id="416" r:id="rId47"/>
    <p:sldId id="411" r:id="rId48"/>
    <p:sldId id="419" r:id="rId49"/>
    <p:sldId id="412" r:id="rId50"/>
    <p:sldId id="420" r:id="rId51"/>
    <p:sldId id="429" r:id="rId52"/>
    <p:sldId id="427" r:id="rId53"/>
    <p:sldId id="426" r:id="rId54"/>
    <p:sldId id="379" r:id="rId55"/>
    <p:sldId id="428" r:id="rId56"/>
    <p:sldId id="430" r:id="rId57"/>
    <p:sldId id="266" r:id="rId58"/>
    <p:sldId id="265" r:id="rId59"/>
    <p:sldId id="350" r:id="rId60"/>
  </p:sldIdLst>
  <p:sldSz cx="18288000" cy="10287000"/>
  <p:notesSz cx="6858000" cy="9144000"/>
  <p:embeddedFontLst>
    <p:embeddedFont>
      <p:font typeface="Articulat Medium" panose="020B0604020202020204" charset="0"/>
      <p:regular r:id="rId61"/>
    </p:embeddedFont>
    <p:embeddedFont>
      <p:font typeface="Articulat Semi-Bold" panose="020B0604020202020204" charset="0"/>
      <p:regular r:id="rId62"/>
    </p:embeddedFont>
    <p:embeddedFont>
      <p:font typeface="Consolas" panose="020B0609020204030204" pitchFamily="49"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D3AD33-A7FA-C64E-CE40-FCF37F9ACE2D}" name="PAULO EDUARDO LIMA RABELO" initials="PR" userId="S::rabelo.paulo@discente.ufma.br::bc58496c-dee5-4ba8-8be1-8bec629e5c73" providerId="AD"/>
  <p188:author id="{56A307A6-8B7C-47AA-D3C8-BD06B8F02437}" name="MANOEL LUCAS PACHECO JUNIOR" initials="MJ" userId="S::manoel.lucas@discente.ufma.br::44b8983b-0e67-4774-9a03-89ad22765b4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D0D8E8"/>
    <a:srgbClr val="041D2E"/>
    <a:srgbClr val="BF0D0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E1853-E715-6CB2-8F16-1010000C9CDF}" v="165" dt="2025-07-01T17:11:27.064"/>
    <p1510:client id="{30C17ECC-C3A9-74A1-CDDF-5453878BB87E}" v="719" dt="2025-07-01T19:32:21.392"/>
    <p1510:client id="{4C9BF10D-9E44-26F5-1790-E7730A56C394}" v="391" dt="2025-07-02T02:31:05.849"/>
    <p1510:client id="{8CBD7562-3D81-D9DC-1511-71275EDF0956}" v="112" dt="2025-07-01T23:33:10.242"/>
    <p1510:client id="{A5F2D3D8-697C-2E7A-8DE1-B731678BD73B}" v="4119" dt="2025-07-02T02:37:55.022"/>
    <p1510:client id="{CB333946-B1A0-BD41-8AB5-00328C50421A}" v="2" dt="2025-07-02T02:27:26.141"/>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5.fntdata"/><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OEL LUCAS PACHECO JUNIOR" userId="S::manoel.lucas@discente.ufma.br::44b8983b-0e67-4774-9a03-89ad22765b4c" providerId="AD" clId="Web-{34C5538C-4BFF-B21B-C802-9CF501BAC81A}"/>
    <pc:docChg chg="addSld delSld modSld">
      <pc:chgData name="MANOEL LUCAS PACHECO JUNIOR" userId="S::manoel.lucas@discente.ufma.br::44b8983b-0e67-4774-9a03-89ad22765b4c" providerId="AD" clId="Web-{34C5538C-4BFF-B21B-C802-9CF501BAC81A}" dt="2025-05-28T14:45:32.581" v="125" actId="20577"/>
      <pc:docMkLst>
        <pc:docMk/>
      </pc:docMkLst>
      <pc:sldChg chg="modSp">
        <pc:chgData name="MANOEL LUCAS PACHECO JUNIOR" userId="S::manoel.lucas@discente.ufma.br::44b8983b-0e67-4774-9a03-89ad22765b4c" providerId="AD" clId="Web-{34C5538C-4BFF-B21B-C802-9CF501BAC81A}" dt="2025-05-28T14:45:32.581" v="125" actId="20577"/>
        <pc:sldMkLst>
          <pc:docMk/>
          <pc:sldMk cId="0" sldId="265"/>
        </pc:sldMkLst>
      </pc:sldChg>
      <pc:sldChg chg="addSp delSp modSp">
        <pc:chgData name="MANOEL LUCAS PACHECO JUNIOR" userId="S::manoel.lucas@discente.ufma.br::44b8983b-0e67-4774-9a03-89ad22765b4c" providerId="AD" clId="Web-{34C5538C-4BFF-B21B-C802-9CF501BAC81A}" dt="2025-05-28T14:24:23.740" v="81" actId="14100"/>
        <pc:sldMkLst>
          <pc:docMk/>
          <pc:sldMk cId="4208326309" sldId="315"/>
        </pc:sldMkLst>
      </pc:sldChg>
      <pc:sldChg chg="addSp modSp">
        <pc:chgData name="MANOEL LUCAS PACHECO JUNIOR" userId="S::manoel.lucas@discente.ufma.br::44b8983b-0e67-4774-9a03-89ad22765b4c" providerId="AD" clId="Web-{34C5538C-4BFF-B21B-C802-9CF501BAC81A}" dt="2025-05-28T14:21:38.734" v="47" actId="1076"/>
        <pc:sldMkLst>
          <pc:docMk/>
          <pc:sldMk cId="1348857243" sldId="319"/>
        </pc:sldMkLst>
      </pc:sldChg>
      <pc:sldChg chg="addSp modSp">
        <pc:chgData name="MANOEL LUCAS PACHECO JUNIOR" userId="S::manoel.lucas@discente.ufma.br::44b8983b-0e67-4774-9a03-89ad22765b4c" providerId="AD" clId="Web-{34C5538C-4BFF-B21B-C802-9CF501BAC81A}" dt="2025-05-28T14:22:41.627" v="50" actId="1076"/>
        <pc:sldMkLst>
          <pc:docMk/>
          <pc:sldMk cId="855041484" sldId="320"/>
        </pc:sldMkLst>
      </pc:sldChg>
      <pc:sldChg chg="addSp delSp modSp">
        <pc:chgData name="MANOEL LUCAS PACHECO JUNIOR" userId="S::manoel.lucas@discente.ufma.br::44b8983b-0e67-4774-9a03-89ad22765b4c" providerId="AD" clId="Web-{34C5538C-4BFF-B21B-C802-9CF501BAC81A}" dt="2025-05-28T14:23:55.505" v="73" actId="1076"/>
        <pc:sldMkLst>
          <pc:docMk/>
          <pc:sldMk cId="1965228546" sldId="323"/>
        </pc:sldMkLst>
      </pc:sldChg>
      <pc:sldChg chg="addSp delSp modSp add del">
        <pc:chgData name="MANOEL LUCAS PACHECO JUNIOR" userId="S::manoel.lucas@discente.ufma.br::44b8983b-0e67-4774-9a03-89ad22765b4c" providerId="AD" clId="Web-{34C5538C-4BFF-B21B-C802-9CF501BAC81A}" dt="2025-05-28T14:44:34.610" v="119" actId="1076"/>
        <pc:sldMkLst>
          <pc:docMk/>
          <pc:sldMk cId="776690381" sldId="324"/>
        </pc:sldMkLst>
      </pc:sldChg>
      <pc:sldChg chg="addSp delSp modSp">
        <pc:chgData name="MANOEL LUCAS PACHECO JUNIOR" userId="S::manoel.lucas@discente.ufma.br::44b8983b-0e67-4774-9a03-89ad22765b4c" providerId="AD" clId="Web-{34C5538C-4BFF-B21B-C802-9CF501BAC81A}" dt="2025-05-28T14:32:52.805" v="113" actId="14100"/>
        <pc:sldMkLst>
          <pc:docMk/>
          <pc:sldMk cId="439057351" sldId="325"/>
        </pc:sldMkLst>
      </pc:sldChg>
      <pc:sldChg chg="new del">
        <pc:chgData name="MANOEL LUCAS PACHECO JUNIOR" userId="S::manoel.lucas@discente.ufma.br::44b8983b-0e67-4774-9a03-89ad22765b4c" providerId="AD" clId="Web-{34C5538C-4BFF-B21B-C802-9CF501BAC81A}" dt="2025-05-28T14:26:31.119" v="109"/>
        <pc:sldMkLst>
          <pc:docMk/>
          <pc:sldMk cId="1496491868" sldId="339"/>
        </pc:sldMkLst>
      </pc:sldChg>
    </pc:docChg>
  </pc:docChgLst>
  <pc:docChgLst>
    <pc:chgData name="PAULO EDUARDO LIMA RABELO" userId="S::rabelo.paulo@discente.ufma.br::bc58496c-dee5-4ba8-8be1-8bec629e5c73" providerId="AD" clId="Web-{2C2594A7-7F4E-E3BA-B042-342624C00601}"/>
    <pc:docChg chg="modSld">
      <pc:chgData name="PAULO EDUARDO LIMA RABELO" userId="S::rabelo.paulo@discente.ufma.br::bc58496c-dee5-4ba8-8be1-8bec629e5c73" providerId="AD" clId="Web-{2C2594A7-7F4E-E3BA-B042-342624C00601}" dt="2025-05-25T22:15:22.899" v="15" actId="1076"/>
      <pc:docMkLst>
        <pc:docMk/>
      </pc:docMkLst>
      <pc:sldChg chg="modSp">
        <pc:chgData name="PAULO EDUARDO LIMA RABELO" userId="S::rabelo.paulo@discente.ufma.br::bc58496c-dee5-4ba8-8be1-8bec629e5c73" providerId="AD" clId="Web-{2C2594A7-7F4E-E3BA-B042-342624C00601}" dt="2025-05-25T22:14:58.975" v="12" actId="20577"/>
        <pc:sldMkLst>
          <pc:docMk/>
          <pc:sldMk cId="0" sldId="260"/>
        </pc:sldMkLst>
      </pc:sldChg>
      <pc:sldChg chg="modSp">
        <pc:chgData name="PAULO EDUARDO LIMA RABELO" userId="S::rabelo.paulo@discente.ufma.br::bc58496c-dee5-4ba8-8be1-8bec629e5c73" providerId="AD" clId="Web-{2C2594A7-7F4E-E3BA-B042-342624C00601}" dt="2025-05-25T22:14:58.678" v="11" actId="1076"/>
        <pc:sldMkLst>
          <pc:docMk/>
          <pc:sldMk cId="590215405" sldId="272"/>
        </pc:sldMkLst>
      </pc:sldChg>
      <pc:sldChg chg="modSp">
        <pc:chgData name="PAULO EDUARDO LIMA RABELO" userId="S::rabelo.paulo@discente.ufma.br::bc58496c-dee5-4ba8-8be1-8bec629e5c73" providerId="AD" clId="Web-{2C2594A7-7F4E-E3BA-B042-342624C00601}" dt="2025-05-25T22:15:22.899" v="15" actId="1076"/>
        <pc:sldMkLst>
          <pc:docMk/>
          <pc:sldMk cId="1617446263" sldId="280"/>
        </pc:sldMkLst>
      </pc:sldChg>
      <pc:sldChg chg="modSp">
        <pc:chgData name="PAULO EDUARDO LIMA RABELO" userId="S::rabelo.paulo@discente.ufma.br::bc58496c-dee5-4ba8-8be1-8bec629e5c73" providerId="AD" clId="Web-{2C2594A7-7F4E-E3BA-B042-342624C00601}" dt="2025-05-25T22:15:20.227" v="14" actId="1076"/>
        <pc:sldMkLst>
          <pc:docMk/>
          <pc:sldMk cId="1212455431" sldId="295"/>
        </pc:sldMkLst>
      </pc:sldChg>
      <pc:sldChg chg="modSp">
        <pc:chgData name="PAULO EDUARDO LIMA RABELO" userId="S::rabelo.paulo@discente.ufma.br::bc58496c-dee5-4ba8-8be1-8bec629e5c73" providerId="AD" clId="Web-{2C2594A7-7F4E-E3BA-B042-342624C00601}" dt="2025-05-25T22:15:15.320" v="13" actId="1076"/>
        <pc:sldMkLst>
          <pc:docMk/>
          <pc:sldMk cId="1777316494" sldId="296"/>
        </pc:sldMkLst>
      </pc:sldChg>
    </pc:docChg>
  </pc:docChgLst>
  <pc:docChgLst>
    <pc:chgData name="BRUNO KAUAN RODRIGUES SILVA" userId="S::bruno.kauan@discente.ufma.br::3808b6b0-0811-4639-a226-cdb77a658966" providerId="AD" clId="Web-{F06F6F25-7A4B-FF29-831C-4CDA40F7FD36}"/>
    <pc:docChg chg="addSld delSld modSld sldOrd">
      <pc:chgData name="BRUNO KAUAN RODRIGUES SILVA" userId="S::bruno.kauan@discente.ufma.br::3808b6b0-0811-4639-a226-cdb77a658966" providerId="AD" clId="Web-{F06F6F25-7A4B-FF29-831C-4CDA40F7FD36}" dt="2025-05-29T03:18:59.523" v="167" actId="20577"/>
      <pc:docMkLst>
        <pc:docMk/>
      </pc:docMkLst>
      <pc:sldChg chg="modSp">
        <pc:chgData name="BRUNO KAUAN RODRIGUES SILVA" userId="S::bruno.kauan@discente.ufma.br::3808b6b0-0811-4639-a226-cdb77a658966" providerId="AD" clId="Web-{F06F6F25-7A4B-FF29-831C-4CDA40F7FD36}" dt="2025-05-29T03:18:50.772" v="163" actId="20577"/>
        <pc:sldMkLst>
          <pc:docMk/>
          <pc:sldMk cId="0" sldId="262"/>
        </pc:sldMkLst>
      </pc:sldChg>
      <pc:sldChg chg="modSp">
        <pc:chgData name="BRUNO KAUAN RODRIGUES SILVA" userId="S::bruno.kauan@discente.ufma.br::3808b6b0-0811-4639-a226-cdb77a658966" providerId="AD" clId="Web-{F06F6F25-7A4B-FF29-831C-4CDA40F7FD36}" dt="2025-05-29T03:18:40.694" v="161" actId="20577"/>
        <pc:sldMkLst>
          <pc:docMk/>
          <pc:sldMk cId="3933335035" sldId="277"/>
        </pc:sldMkLst>
      </pc:sldChg>
      <pc:sldChg chg="modSp">
        <pc:chgData name="BRUNO KAUAN RODRIGUES SILVA" userId="S::bruno.kauan@discente.ufma.br::3808b6b0-0811-4639-a226-cdb77a658966" providerId="AD" clId="Web-{F06F6F25-7A4B-FF29-831C-4CDA40F7FD36}" dt="2025-05-29T03:16:21.016" v="129" actId="1076"/>
        <pc:sldMkLst>
          <pc:docMk/>
          <pc:sldMk cId="1645342773" sldId="310"/>
        </pc:sldMkLst>
      </pc:sldChg>
      <pc:sldChg chg="modSp">
        <pc:chgData name="BRUNO KAUAN RODRIGUES SILVA" userId="S::bruno.kauan@discente.ufma.br::3808b6b0-0811-4639-a226-cdb77a658966" providerId="AD" clId="Web-{F06F6F25-7A4B-FF29-831C-4CDA40F7FD36}" dt="2025-05-29T03:18:55.601" v="165" actId="20577"/>
        <pc:sldMkLst>
          <pc:docMk/>
          <pc:sldMk cId="1861888279" sldId="313"/>
        </pc:sldMkLst>
      </pc:sldChg>
      <pc:sldChg chg="modSp">
        <pc:chgData name="BRUNO KAUAN RODRIGUES SILVA" userId="S::bruno.kauan@discente.ufma.br::3808b6b0-0811-4639-a226-cdb77a658966" providerId="AD" clId="Web-{F06F6F25-7A4B-FF29-831C-4CDA40F7FD36}" dt="2025-05-29T03:18:59.523" v="167" actId="20577"/>
        <pc:sldMkLst>
          <pc:docMk/>
          <pc:sldMk cId="4208326309" sldId="315"/>
        </pc:sldMkLst>
      </pc:sldChg>
      <pc:sldChg chg="modSp">
        <pc:chgData name="BRUNO KAUAN RODRIGUES SILVA" userId="S::bruno.kauan@discente.ufma.br::3808b6b0-0811-4639-a226-cdb77a658966" providerId="AD" clId="Web-{F06F6F25-7A4B-FF29-831C-4CDA40F7FD36}" dt="2025-05-29T03:16:26.141" v="130" actId="1076"/>
        <pc:sldMkLst>
          <pc:docMk/>
          <pc:sldMk cId="3492027052" sldId="322"/>
        </pc:sldMkLst>
      </pc:sldChg>
      <pc:sldChg chg="modSp">
        <pc:chgData name="BRUNO KAUAN RODRIGUES SILVA" userId="S::bruno.kauan@discente.ufma.br::3808b6b0-0811-4639-a226-cdb77a658966" providerId="AD" clId="Web-{F06F6F25-7A4B-FF29-831C-4CDA40F7FD36}" dt="2025-05-29T03:18:29.584" v="157" actId="20577"/>
        <pc:sldMkLst>
          <pc:docMk/>
          <pc:sldMk cId="776690381" sldId="324"/>
        </pc:sldMkLst>
      </pc:sldChg>
      <pc:sldChg chg="modSp">
        <pc:chgData name="BRUNO KAUAN RODRIGUES SILVA" userId="S::bruno.kauan@discente.ufma.br::3808b6b0-0811-4639-a226-cdb77a658966" providerId="AD" clId="Web-{F06F6F25-7A4B-FF29-831C-4CDA40F7FD36}" dt="2025-05-29T03:18:37.006" v="159" actId="20577"/>
        <pc:sldMkLst>
          <pc:docMk/>
          <pc:sldMk cId="1912634488" sldId="327"/>
        </pc:sldMkLst>
      </pc:sldChg>
      <pc:sldChg chg="modSp">
        <pc:chgData name="BRUNO KAUAN RODRIGUES SILVA" userId="S::bruno.kauan@discente.ufma.br::3808b6b0-0811-4639-a226-cdb77a658966" providerId="AD" clId="Web-{F06F6F25-7A4B-FF29-831C-4CDA40F7FD36}" dt="2025-05-29T03:17:12.408" v="154" actId="1076"/>
        <pc:sldMkLst>
          <pc:docMk/>
          <pc:sldMk cId="4195482486" sldId="329"/>
        </pc:sldMkLst>
      </pc:sldChg>
      <pc:sldChg chg="addSp modSp">
        <pc:chgData name="BRUNO KAUAN RODRIGUES SILVA" userId="S::bruno.kauan@discente.ufma.br::3808b6b0-0811-4639-a226-cdb77a658966" providerId="AD" clId="Web-{F06F6F25-7A4B-FF29-831C-4CDA40F7FD36}" dt="2025-05-29T03:13:53.401" v="126"/>
        <pc:sldMkLst>
          <pc:docMk/>
          <pc:sldMk cId="1257769731" sldId="330"/>
        </pc:sldMkLst>
      </pc:sldChg>
      <pc:sldChg chg="addSp delSp modSp add ord replId">
        <pc:chgData name="BRUNO KAUAN RODRIGUES SILVA" userId="S::bruno.kauan@discente.ufma.br::3808b6b0-0811-4639-a226-cdb77a658966" providerId="AD" clId="Web-{F06F6F25-7A4B-FF29-831C-4CDA40F7FD36}" dt="2025-05-29T03:16:12.656" v="128" actId="1076"/>
        <pc:sldMkLst>
          <pc:docMk/>
          <pc:sldMk cId="1498745574" sldId="339"/>
        </pc:sldMkLst>
      </pc:sldChg>
      <pc:sldChg chg="add del replId">
        <pc:chgData name="BRUNO KAUAN RODRIGUES SILVA" userId="S::bruno.kauan@discente.ufma.br::3808b6b0-0811-4639-a226-cdb77a658966" providerId="AD" clId="Web-{F06F6F25-7A4B-FF29-831C-4CDA40F7FD36}" dt="2025-05-29T03:01:59.728" v="119"/>
        <pc:sldMkLst>
          <pc:docMk/>
          <pc:sldMk cId="256707550" sldId="340"/>
        </pc:sldMkLst>
      </pc:sldChg>
    </pc:docChg>
  </pc:docChgLst>
  <pc:docChgLst>
    <pc:chgData name="BRUNO KAUAN RODRIGUES SILVA" userId="S::bruno.kauan@discente.ufma.br::3808b6b0-0811-4639-a226-cdb77a658966" providerId="AD" clId="Web-{209464B9-0368-B95E-905C-4635FF169B39}"/>
    <pc:docChg chg="modSld">
      <pc:chgData name="BRUNO KAUAN RODRIGUES SILVA" userId="S::bruno.kauan@discente.ufma.br::3808b6b0-0811-4639-a226-cdb77a658966" providerId="AD" clId="Web-{209464B9-0368-B95E-905C-4635FF169B39}" dt="2025-06-13T21:52:10.935" v="21" actId="20577"/>
      <pc:docMkLst>
        <pc:docMk/>
      </pc:docMkLst>
      <pc:sldChg chg="modSp">
        <pc:chgData name="BRUNO KAUAN RODRIGUES SILVA" userId="S::bruno.kauan@discente.ufma.br::3808b6b0-0811-4639-a226-cdb77a658966" providerId="AD" clId="Web-{209464B9-0368-B95E-905C-4635FF169B39}" dt="2025-06-13T21:52:10.935" v="21" actId="20577"/>
        <pc:sldMkLst>
          <pc:docMk/>
          <pc:sldMk cId="3179650463" sldId="350"/>
        </pc:sldMkLst>
        <pc:spChg chg="mod">
          <ac:chgData name="BRUNO KAUAN RODRIGUES SILVA" userId="S::bruno.kauan@discente.ufma.br::3808b6b0-0811-4639-a226-cdb77a658966" providerId="AD" clId="Web-{209464B9-0368-B95E-905C-4635FF169B39}" dt="2025-06-13T21:52:10.935" v="21" actId="20577"/>
          <ac:spMkLst>
            <pc:docMk/>
            <pc:sldMk cId="3179650463" sldId="350"/>
            <ac:spMk id="3" creationId="{C03B281A-4CAE-7692-FBB5-B23BAF8631EC}"/>
          </ac:spMkLst>
        </pc:spChg>
      </pc:sldChg>
    </pc:docChg>
  </pc:docChgLst>
  <pc:docChgLst>
    <pc:chgData name="MANOEL LUCAS PACHECO JUNIOR" userId="S::manoel.lucas@discente.ufma.br::44b8983b-0e67-4774-9a03-89ad22765b4c" providerId="AD" clId="Web-{706227B8-4108-61BB-4701-BF4F509ECA2F}"/>
    <pc:docChg chg="modSld">
      <pc:chgData name="MANOEL LUCAS PACHECO JUNIOR" userId="S::manoel.lucas@discente.ufma.br::44b8983b-0e67-4774-9a03-89ad22765b4c" providerId="AD" clId="Web-{706227B8-4108-61BB-4701-BF4F509ECA2F}" dt="2025-05-29T04:11:44.282" v="12" actId="20577"/>
      <pc:docMkLst>
        <pc:docMk/>
      </pc:docMkLst>
      <pc:sldChg chg="modSp">
        <pc:chgData name="MANOEL LUCAS PACHECO JUNIOR" userId="S::manoel.lucas@discente.ufma.br::44b8983b-0e67-4774-9a03-89ad22765b4c" providerId="AD" clId="Web-{706227B8-4108-61BB-4701-BF4F509ECA2F}" dt="2025-05-29T04:11:44.282" v="12" actId="20577"/>
        <pc:sldMkLst>
          <pc:docMk/>
          <pc:sldMk cId="3146686197" sldId="305"/>
        </pc:sldMkLst>
      </pc:sldChg>
    </pc:docChg>
  </pc:docChgLst>
  <pc:docChgLst>
    <pc:chgData name="MATEUS DUTRA VALE" userId="S::mateus.dv@discente.ufma.br::7110a7da-dd03-4717-8055-52cbff5253a0" providerId="AD" clId="Web-{1BA9FD22-287F-1C85-B762-C48EA1A36CE7}"/>
    <pc:docChg chg="addSld modSld sldOrd">
      <pc:chgData name="MATEUS DUTRA VALE" userId="S::mateus.dv@discente.ufma.br::7110a7da-dd03-4717-8055-52cbff5253a0" providerId="AD" clId="Web-{1BA9FD22-287F-1C85-B762-C48EA1A36CE7}" dt="2025-06-12T15:38:32.697" v="78" actId="20577"/>
      <pc:docMkLst>
        <pc:docMk/>
      </pc:docMkLst>
      <pc:sldChg chg="addSp delSp modSp">
        <pc:chgData name="MATEUS DUTRA VALE" userId="S::mateus.dv@discente.ufma.br::7110a7da-dd03-4717-8055-52cbff5253a0" providerId="AD" clId="Web-{1BA9FD22-287F-1C85-B762-C48EA1A36CE7}" dt="2025-06-12T15:38:12.977" v="73" actId="20577"/>
        <pc:sldMkLst>
          <pc:docMk/>
          <pc:sldMk cId="3320153442" sldId="306"/>
        </pc:sldMkLst>
      </pc:sldChg>
      <pc:sldChg chg="modSp">
        <pc:chgData name="MATEUS DUTRA VALE" userId="S::mateus.dv@discente.ufma.br::7110a7da-dd03-4717-8055-52cbff5253a0" providerId="AD" clId="Web-{1BA9FD22-287F-1C85-B762-C48EA1A36CE7}" dt="2025-06-12T15:19:19.925" v="15" actId="20577"/>
        <pc:sldMkLst>
          <pc:docMk/>
          <pc:sldMk cId="2355195164" sldId="307"/>
        </pc:sldMkLst>
      </pc:sldChg>
      <pc:sldChg chg="modSp">
        <pc:chgData name="MATEUS DUTRA VALE" userId="S::mateus.dv@discente.ufma.br::7110a7da-dd03-4717-8055-52cbff5253a0" providerId="AD" clId="Web-{1BA9FD22-287F-1C85-B762-C48EA1A36CE7}" dt="2025-06-12T15:21:12.585" v="19" actId="20577"/>
        <pc:sldMkLst>
          <pc:docMk/>
          <pc:sldMk cId="274676845" sldId="308"/>
        </pc:sldMkLst>
      </pc:sldChg>
      <pc:sldChg chg="modSp ord">
        <pc:chgData name="MATEUS DUTRA VALE" userId="S::mateus.dv@discente.ufma.br::7110a7da-dd03-4717-8055-52cbff5253a0" providerId="AD" clId="Web-{1BA9FD22-287F-1C85-B762-C48EA1A36CE7}" dt="2025-06-12T15:19:13.050" v="13" actId="20577"/>
        <pc:sldMkLst>
          <pc:docMk/>
          <pc:sldMk cId="2059667980" sldId="309"/>
        </pc:sldMkLst>
      </pc:sldChg>
      <pc:sldChg chg="modSp">
        <pc:chgData name="MATEUS DUTRA VALE" userId="S::mateus.dv@discente.ufma.br::7110a7da-dd03-4717-8055-52cbff5253a0" providerId="AD" clId="Web-{1BA9FD22-287F-1C85-B762-C48EA1A36CE7}" dt="2025-06-12T15:38:26.759" v="77" actId="20577"/>
        <pc:sldMkLst>
          <pc:docMk/>
          <pc:sldMk cId="1875741724" sldId="332"/>
        </pc:sldMkLst>
      </pc:sldChg>
      <pc:sldChg chg="modSp">
        <pc:chgData name="MATEUS DUTRA VALE" userId="S::mateus.dv@discente.ufma.br::7110a7da-dd03-4717-8055-52cbff5253a0" providerId="AD" clId="Web-{1BA9FD22-287F-1C85-B762-C48EA1A36CE7}" dt="2025-06-12T15:38:32.697" v="78" actId="20577"/>
        <pc:sldMkLst>
          <pc:docMk/>
          <pc:sldMk cId="1105988462" sldId="338"/>
        </pc:sldMkLst>
      </pc:sldChg>
      <pc:sldChg chg="modSp">
        <pc:chgData name="MATEUS DUTRA VALE" userId="S::mateus.dv@discente.ufma.br::7110a7da-dd03-4717-8055-52cbff5253a0" providerId="AD" clId="Web-{1BA9FD22-287F-1C85-B762-C48EA1A36CE7}" dt="2025-06-12T15:19:32.973" v="16" actId="20577"/>
        <pc:sldMkLst>
          <pc:docMk/>
          <pc:sldMk cId="1399281156" sldId="344"/>
        </pc:sldMkLst>
      </pc:sldChg>
      <pc:sldChg chg="modSp">
        <pc:chgData name="MATEUS DUTRA VALE" userId="S::mateus.dv@discente.ufma.br::7110a7da-dd03-4717-8055-52cbff5253a0" providerId="AD" clId="Web-{1BA9FD22-287F-1C85-B762-C48EA1A36CE7}" dt="2025-06-12T15:38:06.165" v="71" actId="20577"/>
        <pc:sldMkLst>
          <pc:docMk/>
          <pc:sldMk cId="3361256264" sldId="345"/>
        </pc:sldMkLst>
      </pc:sldChg>
      <pc:sldChg chg="modSp ord">
        <pc:chgData name="MATEUS DUTRA VALE" userId="S::mateus.dv@discente.ufma.br::7110a7da-dd03-4717-8055-52cbff5253a0" providerId="AD" clId="Web-{1BA9FD22-287F-1C85-B762-C48EA1A36CE7}" dt="2025-06-12T15:21:06.741" v="18" actId="20577"/>
        <pc:sldMkLst>
          <pc:docMk/>
          <pc:sldMk cId="3435512399" sldId="346"/>
        </pc:sldMkLst>
      </pc:sldChg>
      <pc:sldChg chg="addSp delSp modSp add replId">
        <pc:chgData name="MATEUS DUTRA VALE" userId="S::mateus.dv@discente.ufma.br::7110a7da-dd03-4717-8055-52cbff5253a0" providerId="AD" clId="Web-{1BA9FD22-287F-1C85-B762-C48EA1A36CE7}" dt="2025-06-12T15:38:20.118" v="75" actId="20577"/>
        <pc:sldMkLst>
          <pc:docMk/>
          <pc:sldMk cId="3247684805" sldId="349"/>
        </pc:sldMkLst>
      </pc:sldChg>
    </pc:docChg>
  </pc:docChgLst>
  <pc:docChgLst>
    <pc:chgData name="BRUNO KAUAN RODRIGUES SILVA" userId="S::bruno.kauan@discente.ufma.br::3808b6b0-0811-4639-a226-cdb77a658966" providerId="AD" clId="Web-{EB6307FB-8577-7196-E5B9-25D4DA0F6ACB}"/>
    <pc:docChg chg="modSld sldOrd">
      <pc:chgData name="BRUNO KAUAN RODRIGUES SILVA" userId="S::bruno.kauan@discente.ufma.br::3808b6b0-0811-4639-a226-cdb77a658966" providerId="AD" clId="Web-{EB6307FB-8577-7196-E5B9-25D4DA0F6ACB}" dt="2025-06-11T01:58:57.968" v="301" actId="1076"/>
      <pc:docMkLst>
        <pc:docMk/>
      </pc:docMkLst>
      <pc:sldChg chg="addSp delSp modSp ord">
        <pc:chgData name="BRUNO KAUAN RODRIGUES SILVA" userId="S::bruno.kauan@discente.ufma.br::3808b6b0-0811-4639-a226-cdb77a658966" providerId="AD" clId="Web-{EB6307FB-8577-7196-E5B9-25D4DA0F6ACB}" dt="2025-06-11T01:33:28.178" v="91" actId="1076"/>
        <pc:sldMkLst>
          <pc:docMk/>
          <pc:sldMk cId="2355195164" sldId="307"/>
        </pc:sldMkLst>
      </pc:sldChg>
      <pc:sldChg chg="addSp delSp modSp">
        <pc:chgData name="BRUNO KAUAN RODRIGUES SILVA" userId="S::bruno.kauan@discente.ufma.br::3808b6b0-0811-4639-a226-cdb77a658966" providerId="AD" clId="Web-{EB6307FB-8577-7196-E5B9-25D4DA0F6ACB}" dt="2025-06-11T01:31:49.253" v="42" actId="14100"/>
        <pc:sldMkLst>
          <pc:docMk/>
          <pc:sldMk cId="1262257060" sldId="321"/>
        </pc:sldMkLst>
      </pc:sldChg>
      <pc:sldChg chg="modSp">
        <pc:chgData name="BRUNO KAUAN RODRIGUES SILVA" userId="S::bruno.kauan@discente.ufma.br::3808b6b0-0811-4639-a226-cdb77a658966" providerId="AD" clId="Web-{EB6307FB-8577-7196-E5B9-25D4DA0F6ACB}" dt="2025-06-11T01:58:57.968" v="301" actId="1076"/>
        <pc:sldMkLst>
          <pc:docMk/>
          <pc:sldMk cId="1912634488" sldId="327"/>
        </pc:sldMkLst>
      </pc:sldChg>
      <pc:sldChg chg="addSp delSp modSp">
        <pc:chgData name="BRUNO KAUAN RODRIGUES SILVA" userId="S::bruno.kauan@discente.ufma.br::3808b6b0-0811-4639-a226-cdb77a658966" providerId="AD" clId="Web-{EB6307FB-8577-7196-E5B9-25D4DA0F6ACB}" dt="2025-06-11T01:46:54.614" v="116" actId="20577"/>
        <pc:sldMkLst>
          <pc:docMk/>
          <pc:sldMk cId="981411101" sldId="333"/>
        </pc:sldMkLst>
      </pc:sldChg>
      <pc:sldChg chg="addSp delSp modSp">
        <pc:chgData name="BRUNO KAUAN RODRIGUES SILVA" userId="S::bruno.kauan@discente.ufma.br::3808b6b0-0811-4639-a226-cdb77a658966" providerId="AD" clId="Web-{EB6307FB-8577-7196-E5B9-25D4DA0F6ACB}" dt="2025-06-11T01:51:00.809" v="248" actId="14100"/>
        <pc:sldMkLst>
          <pc:docMk/>
          <pc:sldMk cId="1229287192" sldId="334"/>
        </pc:sldMkLst>
      </pc:sldChg>
      <pc:sldChg chg="addSp delSp modSp ord">
        <pc:chgData name="BRUNO KAUAN RODRIGUES SILVA" userId="S::bruno.kauan@discente.ufma.br::3808b6b0-0811-4639-a226-cdb77a658966" providerId="AD" clId="Web-{EB6307FB-8577-7196-E5B9-25D4DA0F6ACB}" dt="2025-06-11T01:49:15.946" v="195"/>
        <pc:sldMkLst>
          <pc:docMk/>
          <pc:sldMk cId="1677767021" sldId="335"/>
        </pc:sldMkLst>
      </pc:sldChg>
      <pc:sldChg chg="addSp delSp modSp">
        <pc:chgData name="BRUNO KAUAN RODRIGUES SILVA" userId="S::bruno.kauan@discente.ufma.br::3808b6b0-0811-4639-a226-cdb77a658966" providerId="AD" clId="Web-{EB6307FB-8577-7196-E5B9-25D4DA0F6ACB}" dt="2025-06-11T01:50:37.496" v="224" actId="20577"/>
        <pc:sldMkLst>
          <pc:docMk/>
          <pc:sldMk cId="3475882849" sldId="336"/>
        </pc:sldMkLst>
      </pc:sldChg>
      <pc:sldChg chg="addSp delSp modSp">
        <pc:chgData name="BRUNO KAUAN RODRIGUES SILVA" userId="S::bruno.kauan@discente.ufma.br::3808b6b0-0811-4639-a226-cdb77a658966" providerId="AD" clId="Web-{EB6307FB-8577-7196-E5B9-25D4DA0F6ACB}" dt="2025-06-11T01:56:10.852" v="278" actId="20577"/>
        <pc:sldMkLst>
          <pc:docMk/>
          <pc:sldMk cId="463104689" sldId="337"/>
        </pc:sldMkLst>
      </pc:sldChg>
    </pc:docChg>
  </pc:docChgLst>
  <pc:docChgLst>
    <pc:chgData name="MANOEL LUCAS PACHECO JUNIOR" userId="S::manoel.lucas@discente.ufma.br::44b8983b-0e67-4774-9a03-89ad22765b4c" providerId="AD" clId="Web-{CF22BF93-5880-6647-4ACD-21F50FDFDC00}"/>
    <pc:docChg chg="modSld">
      <pc:chgData name="MANOEL LUCAS PACHECO JUNIOR" userId="S::manoel.lucas@discente.ufma.br::44b8983b-0e67-4774-9a03-89ad22765b4c" providerId="AD" clId="Web-{CF22BF93-5880-6647-4ACD-21F50FDFDC00}" dt="2025-05-29T17:49:57.579" v="30" actId="1076"/>
      <pc:docMkLst>
        <pc:docMk/>
      </pc:docMkLst>
      <pc:sldChg chg="modSp">
        <pc:chgData name="MANOEL LUCAS PACHECO JUNIOR" userId="S::manoel.lucas@discente.ufma.br::44b8983b-0e67-4774-9a03-89ad22765b4c" providerId="AD" clId="Web-{CF22BF93-5880-6647-4ACD-21F50FDFDC00}" dt="2025-05-29T16:34:14.640" v="10" actId="20577"/>
        <pc:sldMkLst>
          <pc:docMk/>
          <pc:sldMk cId="3933335035" sldId="277"/>
        </pc:sldMkLst>
      </pc:sldChg>
      <pc:sldChg chg="modSp">
        <pc:chgData name="MANOEL LUCAS PACHECO JUNIOR" userId="S::manoel.lucas@discente.ufma.br::44b8983b-0e67-4774-9a03-89ad22765b4c" providerId="AD" clId="Web-{CF22BF93-5880-6647-4ACD-21F50FDFDC00}" dt="2025-05-29T15:37:06.666" v="7" actId="1076"/>
        <pc:sldMkLst>
          <pc:docMk/>
          <pc:sldMk cId="3146686197" sldId="305"/>
        </pc:sldMkLst>
      </pc:sldChg>
      <pc:sldChg chg="addSp delSp modSp">
        <pc:chgData name="MANOEL LUCAS PACHECO JUNIOR" userId="S::manoel.lucas@discente.ufma.br::44b8983b-0e67-4774-9a03-89ad22765b4c" providerId="AD" clId="Web-{CF22BF93-5880-6647-4ACD-21F50FDFDC00}" dt="2025-05-29T17:17:21.884" v="28" actId="1076"/>
        <pc:sldMkLst>
          <pc:docMk/>
          <pc:sldMk cId="1861888279" sldId="313"/>
        </pc:sldMkLst>
      </pc:sldChg>
      <pc:sldChg chg="addSp delSp modSp">
        <pc:chgData name="MANOEL LUCAS PACHECO JUNIOR" userId="S::manoel.lucas@discente.ufma.br::44b8983b-0e67-4774-9a03-89ad22765b4c" providerId="AD" clId="Web-{CF22BF93-5880-6647-4ACD-21F50FDFDC00}" dt="2025-05-29T17:16:54.805" v="25" actId="14100"/>
        <pc:sldMkLst>
          <pc:docMk/>
          <pc:sldMk cId="855041484" sldId="320"/>
        </pc:sldMkLst>
      </pc:sldChg>
      <pc:sldChg chg="addSp delSp modSp">
        <pc:chgData name="MANOEL LUCAS PACHECO JUNIOR" userId="S::manoel.lucas@discente.ufma.br::44b8983b-0e67-4774-9a03-89ad22765b4c" providerId="AD" clId="Web-{CF22BF93-5880-6647-4ACD-21F50FDFDC00}" dt="2025-05-29T17:49:57.579" v="30" actId="1076"/>
        <pc:sldMkLst>
          <pc:docMk/>
          <pc:sldMk cId="1965228546" sldId="323"/>
        </pc:sldMkLst>
      </pc:sldChg>
      <pc:sldChg chg="addSp delSp modSp">
        <pc:chgData name="MANOEL LUCAS PACHECO JUNIOR" userId="S::manoel.lucas@discente.ufma.br::44b8983b-0e67-4774-9a03-89ad22765b4c" providerId="AD" clId="Web-{CF22BF93-5880-6647-4ACD-21F50FDFDC00}" dt="2025-05-29T17:16:05.210" v="17" actId="14100"/>
        <pc:sldMkLst>
          <pc:docMk/>
          <pc:sldMk cId="439057351" sldId="325"/>
        </pc:sldMkLst>
      </pc:sldChg>
    </pc:docChg>
  </pc:docChgLst>
  <pc:docChgLst>
    <pc:chgData name="ELLEN CRISTINA DE SOUSA CASTRO" userId="S::ellen.castro@discente.ufma.br::bbd50f1c-01c7-4e9e-9f2f-cbac60068d41" providerId="AD" clId="Web-{A572B795-F05D-630F-A19B-4A804E0DDF40}"/>
    <pc:docChg chg="modSld">
      <pc:chgData name="ELLEN CRISTINA DE SOUSA CASTRO" userId="S::ellen.castro@discente.ufma.br::bbd50f1c-01c7-4e9e-9f2f-cbac60068d41" providerId="AD" clId="Web-{A572B795-F05D-630F-A19B-4A804E0DDF40}" dt="2025-05-26T01:56:29.821" v="6" actId="1076"/>
      <pc:docMkLst>
        <pc:docMk/>
      </pc:docMkLst>
      <pc:sldChg chg="addSp delSp modSp">
        <pc:chgData name="ELLEN CRISTINA DE SOUSA CASTRO" userId="S::ellen.castro@discente.ufma.br::bbd50f1c-01c7-4e9e-9f2f-cbac60068d41" providerId="AD" clId="Web-{A572B795-F05D-630F-A19B-4A804E0DDF40}" dt="2025-05-26T01:56:29.821" v="6" actId="1076"/>
        <pc:sldMkLst>
          <pc:docMk/>
          <pc:sldMk cId="0" sldId="262"/>
        </pc:sldMkLst>
      </pc:sldChg>
    </pc:docChg>
  </pc:docChgLst>
  <pc:docChgLst>
    <pc:chgData name="MANOEL LUCAS PACHECO JUNIOR" userId="S::manoel.lucas@discente.ufma.br::44b8983b-0e67-4774-9a03-89ad22765b4c" providerId="AD" clId="Web-{13A90CF1-69E4-DF44-B66D-6C7439BE8C44}"/>
    <pc:docChg chg="modSld">
      <pc:chgData name="MANOEL LUCAS PACHECO JUNIOR" userId="S::manoel.lucas@discente.ufma.br::44b8983b-0e67-4774-9a03-89ad22765b4c" providerId="AD" clId="Web-{13A90CF1-69E4-DF44-B66D-6C7439BE8C44}" dt="2025-06-24T01:41:48.620" v="50" actId="20577"/>
      <pc:docMkLst>
        <pc:docMk/>
      </pc:docMkLst>
      <pc:sldChg chg="modSp">
        <pc:chgData name="MANOEL LUCAS PACHECO JUNIOR" userId="S::manoel.lucas@discente.ufma.br::44b8983b-0e67-4774-9a03-89ad22765b4c" providerId="AD" clId="Web-{13A90CF1-69E4-DF44-B66D-6C7439BE8C44}" dt="2025-06-24T01:27:41.898" v="14" actId="20577"/>
        <pc:sldMkLst>
          <pc:docMk/>
          <pc:sldMk cId="0" sldId="259"/>
        </pc:sldMkLst>
      </pc:sldChg>
      <pc:sldChg chg="modSp">
        <pc:chgData name="MANOEL LUCAS PACHECO JUNIOR" userId="S::manoel.lucas@discente.ufma.br::44b8983b-0e67-4774-9a03-89ad22765b4c" providerId="AD" clId="Web-{13A90CF1-69E4-DF44-B66D-6C7439BE8C44}" dt="2025-06-24T01:26:50.834" v="7" actId="20577"/>
        <pc:sldMkLst>
          <pc:docMk/>
          <pc:sldMk cId="942410085" sldId="341"/>
        </pc:sldMkLst>
        <pc:spChg chg="mod">
          <ac:chgData name="MANOEL LUCAS PACHECO JUNIOR" userId="S::manoel.lucas@discente.ufma.br::44b8983b-0e67-4774-9a03-89ad22765b4c" providerId="AD" clId="Web-{13A90CF1-69E4-DF44-B66D-6C7439BE8C44}" dt="2025-06-24T01:26:50.834" v="7" actId="20577"/>
          <ac:spMkLst>
            <pc:docMk/>
            <pc:sldMk cId="942410085" sldId="341"/>
            <ac:spMk id="16" creationId="{661498DA-2B0B-ADDB-077C-342D3F0E1E88}"/>
          </ac:spMkLst>
        </pc:spChg>
      </pc:sldChg>
      <pc:sldChg chg="addSp delSp modSp">
        <pc:chgData name="MANOEL LUCAS PACHECO JUNIOR" userId="S::manoel.lucas@discente.ufma.br::44b8983b-0e67-4774-9a03-89ad22765b4c" providerId="AD" clId="Web-{13A90CF1-69E4-DF44-B66D-6C7439BE8C44}" dt="2025-06-24T01:41:43.073" v="44" actId="20577"/>
        <pc:sldMkLst>
          <pc:docMk/>
          <pc:sldMk cId="1140224564" sldId="356"/>
        </pc:sldMkLst>
        <pc:spChg chg="mod">
          <ac:chgData name="MANOEL LUCAS PACHECO JUNIOR" userId="S::manoel.lucas@discente.ufma.br::44b8983b-0e67-4774-9a03-89ad22765b4c" providerId="AD" clId="Web-{13A90CF1-69E4-DF44-B66D-6C7439BE8C44}" dt="2025-06-24T01:41:43.073" v="44" actId="20577"/>
          <ac:spMkLst>
            <pc:docMk/>
            <pc:sldMk cId="1140224564" sldId="356"/>
            <ac:spMk id="3" creationId="{B5C2BE9D-C277-1E9D-4231-FCB48B63C7E7}"/>
          </ac:spMkLst>
        </pc:spChg>
      </pc:sldChg>
      <pc:sldChg chg="addSp delSp modSp">
        <pc:chgData name="MANOEL LUCAS PACHECO JUNIOR" userId="S::manoel.lucas@discente.ufma.br::44b8983b-0e67-4774-9a03-89ad22765b4c" providerId="AD" clId="Web-{13A90CF1-69E4-DF44-B66D-6C7439BE8C44}" dt="2025-06-24T01:41:48.620" v="50" actId="20577"/>
        <pc:sldMkLst>
          <pc:docMk/>
          <pc:sldMk cId="3747230337" sldId="358"/>
        </pc:sldMkLst>
        <pc:spChg chg="mod">
          <ac:chgData name="MANOEL LUCAS PACHECO JUNIOR" userId="S::manoel.lucas@discente.ufma.br::44b8983b-0e67-4774-9a03-89ad22765b4c" providerId="AD" clId="Web-{13A90CF1-69E4-DF44-B66D-6C7439BE8C44}" dt="2025-06-24T01:41:48.620" v="50" actId="20577"/>
          <ac:spMkLst>
            <pc:docMk/>
            <pc:sldMk cId="3747230337" sldId="358"/>
            <ac:spMk id="3" creationId="{C9C9323E-E97C-FB8A-55A1-3D500CBF6748}"/>
          </ac:spMkLst>
        </pc:spChg>
      </pc:sldChg>
      <pc:sldChg chg="addSp delSp modSp">
        <pc:chgData name="MANOEL LUCAS PACHECO JUNIOR" userId="S::manoel.lucas@discente.ufma.br::44b8983b-0e67-4774-9a03-89ad22765b4c" providerId="AD" clId="Web-{13A90CF1-69E4-DF44-B66D-6C7439BE8C44}" dt="2025-06-24T01:41:38.807" v="41" actId="20577"/>
        <pc:sldMkLst>
          <pc:docMk/>
          <pc:sldMk cId="3756245384" sldId="359"/>
        </pc:sldMkLst>
        <pc:spChg chg="mod">
          <ac:chgData name="MANOEL LUCAS PACHECO JUNIOR" userId="S::manoel.lucas@discente.ufma.br::44b8983b-0e67-4774-9a03-89ad22765b4c" providerId="AD" clId="Web-{13A90CF1-69E4-DF44-B66D-6C7439BE8C44}" dt="2025-06-24T01:41:38.807" v="41" actId="20577"/>
          <ac:spMkLst>
            <pc:docMk/>
            <pc:sldMk cId="3756245384" sldId="359"/>
            <ac:spMk id="3" creationId="{207CC98B-F50F-D8B0-7797-8C87AD3A2D30}"/>
          </ac:spMkLst>
        </pc:spChg>
      </pc:sldChg>
    </pc:docChg>
  </pc:docChgLst>
  <pc:docChgLst>
    <pc:chgData name="ELLEN CRISTINA DE SOUSA CASTRO" userId="S::ellen.castro@discente.ufma.br::bbd50f1c-01c7-4e9e-9f2f-cbac60068d41" providerId="AD" clId="Web-{2E6E1853-E715-6CB2-8F16-1010000C9CDF}"/>
    <pc:docChg chg="delSld modSld">
      <pc:chgData name="ELLEN CRISTINA DE SOUSA CASTRO" userId="S::ellen.castro@discente.ufma.br::bbd50f1c-01c7-4e9e-9f2f-cbac60068d41" providerId="AD" clId="Web-{2E6E1853-E715-6CB2-8F16-1010000C9CDF}" dt="2025-07-01T17:11:27.064" v="110"/>
      <pc:docMkLst>
        <pc:docMk/>
      </pc:docMkLst>
      <pc:sldChg chg="delSp modSp del">
        <pc:chgData name="ELLEN CRISTINA DE SOUSA CASTRO" userId="S::ellen.castro@discente.ufma.br::bbd50f1c-01c7-4e9e-9f2f-cbac60068d41" providerId="AD" clId="Web-{2E6E1853-E715-6CB2-8F16-1010000C9CDF}" dt="2025-07-01T17:11:27.064" v="110"/>
        <pc:sldMkLst>
          <pc:docMk/>
          <pc:sldMk cId="0" sldId="263"/>
        </pc:sldMkLst>
        <pc:spChg chg="del">
          <ac:chgData name="ELLEN CRISTINA DE SOUSA CASTRO" userId="S::ellen.castro@discente.ufma.br::bbd50f1c-01c7-4e9e-9f2f-cbac60068d41" providerId="AD" clId="Web-{2E6E1853-E715-6CB2-8F16-1010000C9CDF}" dt="2025-07-01T17:07:49.978" v="97"/>
          <ac:spMkLst>
            <pc:docMk/>
            <pc:sldMk cId="0" sldId="263"/>
            <ac:spMk id="9" creationId="{00000000-0000-0000-0000-000000000000}"/>
          </ac:spMkLst>
        </pc:spChg>
        <pc:spChg chg="del mod">
          <ac:chgData name="ELLEN CRISTINA DE SOUSA CASTRO" userId="S::ellen.castro@discente.ufma.br::bbd50f1c-01c7-4e9e-9f2f-cbac60068d41" providerId="AD" clId="Web-{2E6E1853-E715-6CB2-8F16-1010000C9CDF}" dt="2025-07-01T17:07:44.838" v="95"/>
          <ac:spMkLst>
            <pc:docMk/>
            <pc:sldMk cId="0" sldId="263"/>
            <ac:spMk id="10" creationId="{00000000-0000-0000-0000-000000000000}"/>
          </ac:spMkLst>
        </pc:spChg>
        <pc:spChg chg="del">
          <ac:chgData name="ELLEN CRISTINA DE SOUSA CASTRO" userId="S::ellen.castro@discente.ufma.br::bbd50f1c-01c7-4e9e-9f2f-cbac60068d41" providerId="AD" clId="Web-{2E6E1853-E715-6CB2-8F16-1010000C9CDF}" dt="2025-07-01T17:07:33.853" v="89"/>
          <ac:spMkLst>
            <pc:docMk/>
            <pc:sldMk cId="0" sldId="263"/>
            <ac:spMk id="11" creationId="{00000000-0000-0000-0000-000000000000}"/>
          </ac:spMkLst>
        </pc:spChg>
        <pc:spChg chg="del">
          <ac:chgData name="ELLEN CRISTINA DE SOUSA CASTRO" userId="S::ellen.castro@discente.ufma.br::bbd50f1c-01c7-4e9e-9f2f-cbac60068d41" providerId="AD" clId="Web-{2E6E1853-E715-6CB2-8F16-1010000C9CDF}" dt="2025-07-01T17:07:52.135" v="98"/>
          <ac:spMkLst>
            <pc:docMk/>
            <pc:sldMk cId="0" sldId="263"/>
            <ac:spMk id="12" creationId="{00000000-0000-0000-0000-000000000000}"/>
          </ac:spMkLst>
        </pc:spChg>
        <pc:spChg chg="del mod">
          <ac:chgData name="ELLEN CRISTINA DE SOUSA CASTRO" userId="S::ellen.castro@discente.ufma.br::bbd50f1c-01c7-4e9e-9f2f-cbac60068d41" providerId="AD" clId="Web-{2E6E1853-E715-6CB2-8F16-1010000C9CDF}" dt="2025-07-01T17:07:40.775" v="93"/>
          <ac:spMkLst>
            <pc:docMk/>
            <pc:sldMk cId="0" sldId="263"/>
            <ac:spMk id="13" creationId="{00000000-0000-0000-0000-000000000000}"/>
          </ac:spMkLst>
        </pc:spChg>
        <pc:spChg chg="del">
          <ac:chgData name="ELLEN CRISTINA DE SOUSA CASTRO" userId="S::ellen.castro@discente.ufma.br::bbd50f1c-01c7-4e9e-9f2f-cbac60068d41" providerId="AD" clId="Web-{2E6E1853-E715-6CB2-8F16-1010000C9CDF}" dt="2025-07-01T17:07:37.228" v="91"/>
          <ac:spMkLst>
            <pc:docMk/>
            <pc:sldMk cId="0" sldId="263"/>
            <ac:spMk id="14" creationId="{00000000-0000-0000-0000-000000000000}"/>
          </ac:spMkLst>
        </pc:spChg>
        <pc:picChg chg="del">
          <ac:chgData name="ELLEN CRISTINA DE SOUSA CASTRO" userId="S::ellen.castro@discente.ufma.br::bbd50f1c-01c7-4e9e-9f2f-cbac60068d41" providerId="AD" clId="Web-{2E6E1853-E715-6CB2-8F16-1010000C9CDF}" dt="2025-07-01T17:07:45.838" v="96"/>
          <ac:picMkLst>
            <pc:docMk/>
            <pc:sldMk cId="0" sldId="263"/>
            <ac:picMk id="16" creationId="{10640FB8-819F-BF99-829A-64C21E6A4DA3}"/>
          </ac:picMkLst>
        </pc:picChg>
        <pc:picChg chg="del">
          <ac:chgData name="ELLEN CRISTINA DE SOUSA CASTRO" userId="S::ellen.castro@discente.ufma.br::bbd50f1c-01c7-4e9e-9f2f-cbac60068d41" providerId="AD" clId="Web-{2E6E1853-E715-6CB2-8F16-1010000C9CDF}" dt="2025-07-01T17:07:25.556" v="86"/>
          <ac:picMkLst>
            <pc:docMk/>
            <pc:sldMk cId="0" sldId="263"/>
            <ac:picMk id="19" creationId="{FC98106D-6DA4-1BFE-98CA-9D261402D56F}"/>
          </ac:picMkLst>
        </pc:picChg>
        <pc:picChg chg="del">
          <ac:chgData name="ELLEN CRISTINA DE SOUSA CASTRO" userId="S::ellen.castro@discente.ufma.br::bbd50f1c-01c7-4e9e-9f2f-cbac60068d41" providerId="AD" clId="Web-{2E6E1853-E715-6CB2-8F16-1010000C9CDF}" dt="2025-07-01T17:07:34.462" v="90"/>
          <ac:picMkLst>
            <pc:docMk/>
            <pc:sldMk cId="0" sldId="263"/>
            <ac:picMk id="20" creationId="{B65D8E7A-E13C-7F80-091B-F28CFD467E9B}"/>
          </ac:picMkLst>
        </pc:picChg>
      </pc:sldChg>
      <pc:sldChg chg="addSp delSp modSp mod setBg">
        <pc:chgData name="ELLEN CRISTINA DE SOUSA CASTRO" userId="S::ellen.castro@discente.ufma.br::bbd50f1c-01c7-4e9e-9f2f-cbac60068d41" providerId="AD" clId="Web-{2E6E1853-E715-6CB2-8F16-1010000C9CDF}" dt="2025-07-01T17:08:09.338" v="99" actId="1076"/>
        <pc:sldMkLst>
          <pc:docMk/>
          <pc:sldMk cId="1950237368" sldId="269"/>
        </pc:sldMkLst>
        <pc:spChg chg="mod ord">
          <ac:chgData name="ELLEN CRISTINA DE SOUSA CASTRO" userId="S::ellen.castro@discente.ufma.br::bbd50f1c-01c7-4e9e-9f2f-cbac60068d41" providerId="AD" clId="Web-{2E6E1853-E715-6CB2-8F16-1010000C9CDF}" dt="2025-07-01T16:28:40.928" v="43"/>
          <ac:spMkLst>
            <pc:docMk/>
            <pc:sldMk cId="1950237368" sldId="269"/>
            <ac:spMk id="4" creationId="{B3163AE4-2C2D-192E-8970-2C6545A99C35}"/>
          </ac:spMkLst>
        </pc:spChg>
        <pc:spChg chg="mod ord">
          <ac:chgData name="ELLEN CRISTINA DE SOUSA CASTRO" userId="S::ellen.castro@discente.ufma.br::bbd50f1c-01c7-4e9e-9f2f-cbac60068d41" providerId="AD" clId="Web-{2E6E1853-E715-6CB2-8F16-1010000C9CDF}" dt="2025-07-01T16:28:40.928" v="43"/>
          <ac:spMkLst>
            <pc:docMk/>
            <pc:sldMk cId="1950237368" sldId="269"/>
            <ac:spMk id="5" creationId="{52BD09A5-28F7-4A4C-4181-B9363F112F8A}"/>
          </ac:spMkLst>
        </pc:spChg>
        <pc:spChg chg="del">
          <ac:chgData name="ELLEN CRISTINA DE SOUSA CASTRO" userId="S::ellen.castro@discente.ufma.br::bbd50f1c-01c7-4e9e-9f2f-cbac60068d41" providerId="AD" clId="Web-{2E6E1853-E715-6CB2-8F16-1010000C9CDF}" dt="2025-07-01T16:12:20.893" v="22"/>
          <ac:spMkLst>
            <pc:docMk/>
            <pc:sldMk cId="1950237368" sldId="269"/>
            <ac:spMk id="9" creationId="{070A70F3-4626-7CAD-FCCC-01FCE2207336}"/>
          </ac:spMkLst>
        </pc:spChg>
        <pc:spChg chg="del mod">
          <ac:chgData name="ELLEN CRISTINA DE SOUSA CASTRO" userId="S::ellen.castro@discente.ufma.br::bbd50f1c-01c7-4e9e-9f2f-cbac60068d41" providerId="AD" clId="Web-{2E6E1853-E715-6CB2-8F16-1010000C9CDF}" dt="2025-07-01T16:12:10.174" v="19"/>
          <ac:spMkLst>
            <pc:docMk/>
            <pc:sldMk cId="1950237368" sldId="269"/>
            <ac:spMk id="10" creationId="{B1466F2D-2DB7-F453-1B0D-65F186CFDADE}"/>
          </ac:spMkLst>
        </pc:spChg>
        <pc:spChg chg="del mod">
          <ac:chgData name="ELLEN CRISTINA DE SOUSA CASTRO" userId="S::ellen.castro@discente.ufma.br::bbd50f1c-01c7-4e9e-9f2f-cbac60068d41" providerId="AD" clId="Web-{2E6E1853-E715-6CB2-8F16-1010000C9CDF}" dt="2025-07-01T16:12:16.190" v="21"/>
          <ac:spMkLst>
            <pc:docMk/>
            <pc:sldMk cId="1950237368" sldId="269"/>
            <ac:spMk id="11" creationId="{F3D5C4CA-BA40-A0FA-A4A9-277D122318C1}"/>
          </ac:spMkLst>
        </pc:spChg>
        <pc:spChg chg="add del mod">
          <ac:chgData name="ELLEN CRISTINA DE SOUSA CASTRO" userId="S::ellen.castro@discente.ufma.br::bbd50f1c-01c7-4e9e-9f2f-cbac60068d41" providerId="AD" clId="Web-{2E6E1853-E715-6CB2-8F16-1010000C9CDF}" dt="2025-07-01T16:11:57.752" v="16"/>
          <ac:spMkLst>
            <pc:docMk/>
            <pc:sldMk cId="1950237368" sldId="269"/>
            <ac:spMk id="12" creationId="{AC763759-C434-0847-7B34-C6F537024D4A}"/>
          </ac:spMkLst>
        </pc:spChg>
        <pc:spChg chg="add del">
          <ac:chgData name="ELLEN CRISTINA DE SOUSA CASTRO" userId="S::ellen.castro@discente.ufma.br::bbd50f1c-01c7-4e9e-9f2f-cbac60068d41" providerId="AD" clId="Web-{2E6E1853-E715-6CB2-8F16-1010000C9CDF}" dt="2025-07-01T16:12:02.690" v="17"/>
          <ac:spMkLst>
            <pc:docMk/>
            <pc:sldMk cId="1950237368" sldId="269"/>
            <ac:spMk id="13" creationId="{3426B96A-BFD8-946E-B678-28157427CF15}"/>
          </ac:spMkLst>
        </pc:spChg>
        <pc:spChg chg="add del mod">
          <ac:chgData name="ELLEN CRISTINA DE SOUSA CASTRO" userId="S::ellen.castro@discente.ufma.br::bbd50f1c-01c7-4e9e-9f2f-cbac60068d41" providerId="AD" clId="Web-{2E6E1853-E715-6CB2-8F16-1010000C9CDF}" dt="2025-07-01T16:12:05.471" v="18"/>
          <ac:spMkLst>
            <pc:docMk/>
            <pc:sldMk cId="1950237368" sldId="269"/>
            <ac:spMk id="14" creationId="{8FEDAC45-FE71-8DD5-7FAA-1DAA149E33C8}"/>
          </ac:spMkLst>
        </pc:spChg>
        <pc:spChg chg="add del">
          <ac:chgData name="ELLEN CRISTINA DE SOUSA CASTRO" userId="S::ellen.castro@discente.ufma.br::bbd50f1c-01c7-4e9e-9f2f-cbac60068d41" providerId="AD" clId="Web-{2E6E1853-E715-6CB2-8F16-1010000C9CDF}" dt="2025-07-01T16:28:06.348" v="37"/>
          <ac:spMkLst>
            <pc:docMk/>
            <pc:sldMk cId="1950237368" sldId="269"/>
            <ac:spMk id="15" creationId="{7DA3C418-758E-4180-A5D0-8655D6804587}"/>
          </ac:spMkLst>
        </pc:spChg>
        <pc:spChg chg="add del">
          <ac:chgData name="ELLEN CRISTINA DE SOUSA CASTRO" userId="S::ellen.castro@discente.ufma.br::bbd50f1c-01c7-4e9e-9f2f-cbac60068d41" providerId="AD" clId="Web-{2E6E1853-E715-6CB2-8F16-1010000C9CDF}" dt="2025-07-01T16:28:06.348" v="37"/>
          <ac:spMkLst>
            <pc:docMk/>
            <pc:sldMk cId="1950237368" sldId="269"/>
            <ac:spMk id="16" creationId="{28C8EF06-5EC3-4883-AFAF-D74FF46550FB}"/>
          </ac:spMkLst>
        </pc:spChg>
        <pc:spChg chg="add del">
          <ac:chgData name="ELLEN CRISTINA DE SOUSA CASTRO" userId="S::ellen.castro@discente.ufma.br::bbd50f1c-01c7-4e9e-9f2f-cbac60068d41" providerId="AD" clId="Web-{2E6E1853-E715-6CB2-8F16-1010000C9CDF}" dt="2025-07-01T16:28:09.239" v="39"/>
          <ac:spMkLst>
            <pc:docMk/>
            <pc:sldMk cId="1950237368" sldId="269"/>
            <ac:spMk id="19" creationId="{19D32F93-50AC-4C46-A5DB-291C60DDB7BD}"/>
          </ac:spMkLst>
        </pc:spChg>
        <pc:spChg chg="add del">
          <ac:chgData name="ELLEN CRISTINA DE SOUSA CASTRO" userId="S::ellen.castro@discente.ufma.br::bbd50f1c-01c7-4e9e-9f2f-cbac60068d41" providerId="AD" clId="Web-{2E6E1853-E715-6CB2-8F16-1010000C9CDF}" dt="2025-07-01T16:28:09.239" v="39"/>
          <ac:spMkLst>
            <pc:docMk/>
            <pc:sldMk cId="1950237368" sldId="269"/>
            <ac:spMk id="20" creationId="{86FD7672-78BE-4D6F-A711-2CDB79B52DFF}"/>
          </ac:spMkLst>
        </pc:spChg>
        <pc:spChg chg="add del">
          <ac:chgData name="ELLEN CRISTINA DE SOUSA CASTRO" userId="S::ellen.castro@discente.ufma.br::bbd50f1c-01c7-4e9e-9f2f-cbac60068d41" providerId="AD" clId="Web-{2E6E1853-E715-6CB2-8F16-1010000C9CDF}" dt="2025-07-01T16:28:09.239" v="39"/>
          <ac:spMkLst>
            <pc:docMk/>
            <pc:sldMk cId="1950237368" sldId="269"/>
            <ac:spMk id="21" creationId="{827DC2C4-B485-428A-BF4A-472D2967F47F}"/>
          </ac:spMkLst>
        </pc:spChg>
        <pc:spChg chg="add del">
          <ac:chgData name="ELLEN CRISTINA DE SOUSA CASTRO" userId="S::ellen.castro@discente.ufma.br::bbd50f1c-01c7-4e9e-9f2f-cbac60068d41" providerId="AD" clId="Web-{2E6E1853-E715-6CB2-8F16-1010000C9CDF}" dt="2025-07-01T16:28:09.239" v="39"/>
          <ac:spMkLst>
            <pc:docMk/>
            <pc:sldMk cId="1950237368" sldId="269"/>
            <ac:spMk id="22" creationId="{4A62647B-1222-407C-8740-5A497612B1F5}"/>
          </ac:spMkLst>
        </pc:spChg>
        <pc:spChg chg="add del">
          <ac:chgData name="ELLEN CRISTINA DE SOUSA CASTRO" userId="S::ellen.castro@discente.ufma.br::bbd50f1c-01c7-4e9e-9f2f-cbac60068d41" providerId="AD" clId="Web-{2E6E1853-E715-6CB2-8F16-1010000C9CDF}" dt="2025-07-01T16:28:22.911" v="41"/>
          <ac:spMkLst>
            <pc:docMk/>
            <pc:sldMk cId="1950237368" sldId="269"/>
            <ac:spMk id="24" creationId="{47942995-B07F-4636-9A06-C6A104B260A8}"/>
          </ac:spMkLst>
        </pc:spChg>
        <pc:spChg chg="add del">
          <ac:chgData name="ELLEN CRISTINA DE SOUSA CASTRO" userId="S::ellen.castro@discente.ufma.br::bbd50f1c-01c7-4e9e-9f2f-cbac60068d41" providerId="AD" clId="Web-{2E6E1853-E715-6CB2-8F16-1010000C9CDF}" dt="2025-07-01T16:28:22.911" v="41"/>
          <ac:spMkLst>
            <pc:docMk/>
            <pc:sldMk cId="1950237368" sldId="269"/>
            <ac:spMk id="29" creationId="{B81933D1-5615-42C7-9C0B-4EB7105CCE2D}"/>
          </ac:spMkLst>
        </pc:spChg>
        <pc:spChg chg="add del">
          <ac:chgData name="ELLEN CRISTINA DE SOUSA CASTRO" userId="S::ellen.castro@discente.ufma.br::bbd50f1c-01c7-4e9e-9f2f-cbac60068d41" providerId="AD" clId="Web-{2E6E1853-E715-6CB2-8F16-1010000C9CDF}" dt="2025-07-01T16:28:22.911" v="41"/>
          <ac:spMkLst>
            <pc:docMk/>
            <pc:sldMk cId="1950237368" sldId="269"/>
            <ac:spMk id="30" creationId="{19C9EAEA-39D0-4B0E-A0EB-51E7B26740B1}"/>
          </ac:spMkLst>
        </pc:spChg>
        <pc:spChg chg="add del">
          <ac:chgData name="ELLEN CRISTINA DE SOUSA CASTRO" userId="S::ellen.castro@discente.ufma.br::bbd50f1c-01c7-4e9e-9f2f-cbac60068d41" providerId="AD" clId="Web-{2E6E1853-E715-6CB2-8F16-1010000C9CDF}" dt="2025-07-01T16:28:40.928" v="43"/>
          <ac:spMkLst>
            <pc:docMk/>
            <pc:sldMk cId="1950237368" sldId="269"/>
            <ac:spMk id="32" creationId="{A8384FB5-9ADC-4DDC-881B-597D56F5B15D}"/>
          </ac:spMkLst>
        </pc:spChg>
        <pc:spChg chg="add del">
          <ac:chgData name="ELLEN CRISTINA DE SOUSA CASTRO" userId="S::ellen.castro@discente.ufma.br::bbd50f1c-01c7-4e9e-9f2f-cbac60068d41" providerId="AD" clId="Web-{2E6E1853-E715-6CB2-8F16-1010000C9CDF}" dt="2025-07-01T16:28:40.928" v="43"/>
          <ac:spMkLst>
            <pc:docMk/>
            <pc:sldMk cId="1950237368" sldId="269"/>
            <ac:spMk id="33" creationId="{91E5A9A7-95C6-4F4F-B00E-C82E07FE62EF}"/>
          </ac:spMkLst>
        </pc:spChg>
        <pc:spChg chg="add del">
          <ac:chgData name="ELLEN CRISTINA DE SOUSA CASTRO" userId="S::ellen.castro@discente.ufma.br::bbd50f1c-01c7-4e9e-9f2f-cbac60068d41" providerId="AD" clId="Web-{2E6E1853-E715-6CB2-8F16-1010000C9CDF}" dt="2025-07-01T16:28:40.928" v="43"/>
          <ac:spMkLst>
            <pc:docMk/>
            <pc:sldMk cId="1950237368" sldId="269"/>
            <ac:spMk id="34" creationId="{D07DD2DE-F619-49DD-B5E7-03A290FF4ED1}"/>
          </ac:spMkLst>
        </pc:spChg>
        <pc:spChg chg="add del">
          <ac:chgData name="ELLEN CRISTINA DE SOUSA CASTRO" userId="S::ellen.castro@discente.ufma.br::bbd50f1c-01c7-4e9e-9f2f-cbac60068d41" providerId="AD" clId="Web-{2E6E1853-E715-6CB2-8F16-1010000C9CDF}" dt="2025-07-01T16:28:40.928" v="43"/>
          <ac:spMkLst>
            <pc:docMk/>
            <pc:sldMk cId="1950237368" sldId="269"/>
            <ac:spMk id="35" creationId="{85149191-5F60-4A28-AAFF-039F96B0F3EC}"/>
          </ac:spMkLst>
        </pc:spChg>
        <pc:spChg chg="add del">
          <ac:chgData name="ELLEN CRISTINA DE SOUSA CASTRO" userId="S::ellen.castro@discente.ufma.br::bbd50f1c-01c7-4e9e-9f2f-cbac60068d41" providerId="AD" clId="Web-{2E6E1853-E715-6CB2-8F16-1010000C9CDF}" dt="2025-07-01T16:28:40.928" v="43"/>
          <ac:spMkLst>
            <pc:docMk/>
            <pc:sldMk cId="1950237368" sldId="269"/>
            <ac:spMk id="36" creationId="{F8260ED5-17F7-4158-B241-D51DD4CF1B7E}"/>
          </ac:spMkLst>
        </pc:spChg>
        <pc:grpChg chg="add del">
          <ac:chgData name="ELLEN CRISTINA DE SOUSA CASTRO" userId="S::ellen.castro@discente.ufma.br::bbd50f1c-01c7-4e9e-9f2f-cbac60068d41" providerId="AD" clId="Web-{2E6E1853-E715-6CB2-8F16-1010000C9CDF}" dt="2025-07-01T16:28:22.911" v="41"/>
          <ac:grpSpMkLst>
            <pc:docMk/>
            <pc:sldMk cId="1950237368" sldId="269"/>
            <ac:grpSpMk id="25" creationId="{032D8612-31EB-44CF-A1D0-14FD4C705424}"/>
          </ac:grpSpMkLst>
        </pc:grpChg>
        <pc:picChg chg="del">
          <ac:chgData name="ELLEN CRISTINA DE SOUSA CASTRO" userId="S::ellen.castro@discente.ufma.br::bbd50f1c-01c7-4e9e-9f2f-cbac60068d41" providerId="AD" clId="Web-{2E6E1853-E715-6CB2-8F16-1010000C9CDF}" dt="2025-07-01T16:11:42.283" v="12"/>
          <ac:picMkLst>
            <pc:docMk/>
            <pc:sldMk cId="1950237368" sldId="269"/>
            <ac:picMk id="2" creationId="{CA009C6E-2B9A-29FB-0573-47C9594D4248}"/>
          </ac:picMkLst>
        </pc:picChg>
        <pc:picChg chg="add del mod">
          <ac:chgData name="ELLEN CRISTINA DE SOUSA CASTRO" userId="S::ellen.castro@discente.ufma.br::bbd50f1c-01c7-4e9e-9f2f-cbac60068d41" providerId="AD" clId="Web-{2E6E1853-E715-6CB2-8F16-1010000C9CDF}" dt="2025-07-01T16:19:57.441" v="29"/>
          <ac:picMkLst>
            <pc:docMk/>
            <pc:sldMk cId="1950237368" sldId="269"/>
            <ac:picMk id="3" creationId="{8CCC34E9-FDA6-6C29-2911-708F47891D69}"/>
          </ac:picMkLst>
        </pc:picChg>
        <pc:picChg chg="add del mod">
          <ac:chgData name="ELLEN CRISTINA DE SOUSA CASTRO" userId="S::ellen.castro@discente.ufma.br::bbd50f1c-01c7-4e9e-9f2f-cbac60068d41" providerId="AD" clId="Web-{2E6E1853-E715-6CB2-8F16-1010000C9CDF}" dt="2025-07-01T16:23:59.027" v="32"/>
          <ac:picMkLst>
            <pc:docMk/>
            <pc:sldMk cId="1950237368" sldId="269"/>
            <ac:picMk id="6" creationId="{B8A56074-E054-1A98-B0D8-DB2DC7B59DA5}"/>
          </ac:picMkLst>
        </pc:picChg>
        <pc:picChg chg="add mod">
          <ac:chgData name="ELLEN CRISTINA DE SOUSA CASTRO" userId="S::ellen.castro@discente.ufma.br::bbd50f1c-01c7-4e9e-9f2f-cbac60068d41" providerId="AD" clId="Web-{2E6E1853-E715-6CB2-8F16-1010000C9CDF}" dt="2025-07-01T17:08:09.338" v="99" actId="1076"/>
          <ac:picMkLst>
            <pc:docMk/>
            <pc:sldMk cId="1950237368" sldId="269"/>
            <ac:picMk id="7" creationId="{F137634A-0711-E739-4D15-F70A67F96567}"/>
          </ac:picMkLst>
        </pc:picChg>
        <pc:picChg chg="del mod">
          <ac:chgData name="ELLEN CRISTINA DE SOUSA CASTRO" userId="S::ellen.castro@discente.ufma.br::bbd50f1c-01c7-4e9e-9f2f-cbac60068d41" providerId="AD" clId="Web-{2E6E1853-E715-6CB2-8F16-1010000C9CDF}" dt="2025-07-01T16:11:42.251" v="11"/>
          <ac:picMkLst>
            <pc:docMk/>
            <pc:sldMk cId="1950237368" sldId="269"/>
            <ac:picMk id="17" creationId="{CD7B9CF0-E74D-49CD-8EA8-48CEDFB1481C}"/>
          </ac:picMkLst>
        </pc:picChg>
        <pc:picChg chg="del">
          <ac:chgData name="ELLEN CRISTINA DE SOUSA CASTRO" userId="S::ellen.castro@discente.ufma.br::bbd50f1c-01c7-4e9e-9f2f-cbac60068d41" providerId="AD" clId="Web-{2E6E1853-E715-6CB2-8F16-1010000C9CDF}" dt="2025-07-01T16:11:40.361" v="9"/>
          <ac:picMkLst>
            <pc:docMk/>
            <pc:sldMk cId="1950237368" sldId="269"/>
            <ac:picMk id="18" creationId="{954B6B0A-EA4B-4582-5E23-D3EADE28D93D}"/>
          </ac:picMkLst>
        </pc:picChg>
      </pc:sldChg>
      <pc:sldChg chg="addSp delSp modSp">
        <pc:chgData name="ELLEN CRISTINA DE SOUSA CASTRO" userId="S::ellen.castro@discente.ufma.br::bbd50f1c-01c7-4e9e-9f2f-cbac60068d41" providerId="AD" clId="Web-{2E6E1853-E715-6CB2-8F16-1010000C9CDF}" dt="2025-07-01T17:08:56.121" v="104"/>
        <pc:sldMkLst>
          <pc:docMk/>
          <pc:sldMk cId="2072298136" sldId="270"/>
        </pc:sldMkLst>
        <pc:spChg chg="del mod">
          <ac:chgData name="ELLEN CRISTINA DE SOUSA CASTRO" userId="S::ellen.castro@discente.ufma.br::bbd50f1c-01c7-4e9e-9f2f-cbac60068d41" providerId="AD" clId="Web-{2E6E1853-E715-6CB2-8F16-1010000C9CDF}" dt="2025-07-01T17:08:55.293" v="103"/>
          <ac:spMkLst>
            <pc:docMk/>
            <pc:sldMk cId="2072298136" sldId="270"/>
            <ac:spMk id="4" creationId="{6BF275F9-2649-06A1-24AA-6987B95BBC33}"/>
          </ac:spMkLst>
        </pc:spChg>
        <pc:spChg chg="del">
          <ac:chgData name="ELLEN CRISTINA DE SOUSA CASTRO" userId="S::ellen.castro@discente.ufma.br::bbd50f1c-01c7-4e9e-9f2f-cbac60068d41" providerId="AD" clId="Web-{2E6E1853-E715-6CB2-8F16-1010000C9CDF}" dt="2025-07-01T16:51:58.539" v="56"/>
          <ac:spMkLst>
            <pc:docMk/>
            <pc:sldMk cId="2072298136" sldId="270"/>
            <ac:spMk id="9" creationId="{451B63A1-1CC3-510A-3A5E-6D3FBB640D0D}"/>
          </ac:spMkLst>
        </pc:spChg>
        <pc:spChg chg="del mod">
          <ac:chgData name="ELLEN CRISTINA DE SOUSA CASTRO" userId="S::ellen.castro@discente.ufma.br::bbd50f1c-01c7-4e9e-9f2f-cbac60068d41" providerId="AD" clId="Web-{2E6E1853-E715-6CB2-8F16-1010000C9CDF}" dt="2025-07-01T16:52:04.039" v="58"/>
          <ac:spMkLst>
            <pc:docMk/>
            <pc:sldMk cId="2072298136" sldId="270"/>
            <ac:spMk id="10" creationId="{6668D12F-7A44-BA08-DB05-16E637FE0356}"/>
          </ac:spMkLst>
        </pc:spChg>
        <pc:spChg chg="del">
          <ac:chgData name="ELLEN CRISTINA DE SOUSA CASTRO" userId="S::ellen.castro@discente.ufma.br::bbd50f1c-01c7-4e9e-9f2f-cbac60068d41" providerId="AD" clId="Web-{2E6E1853-E715-6CB2-8F16-1010000C9CDF}" dt="2025-07-01T16:51:47.867" v="47"/>
          <ac:spMkLst>
            <pc:docMk/>
            <pc:sldMk cId="2072298136" sldId="270"/>
            <ac:spMk id="11" creationId="{E1D0FB81-3571-8F68-64BD-BA3A415469D9}"/>
          </ac:spMkLst>
        </pc:spChg>
        <pc:spChg chg="del">
          <ac:chgData name="ELLEN CRISTINA DE SOUSA CASTRO" userId="S::ellen.castro@discente.ufma.br::bbd50f1c-01c7-4e9e-9f2f-cbac60068d41" providerId="AD" clId="Web-{2E6E1853-E715-6CB2-8F16-1010000C9CDF}" dt="2025-07-01T16:52:06.586" v="59"/>
          <ac:spMkLst>
            <pc:docMk/>
            <pc:sldMk cId="2072298136" sldId="270"/>
            <ac:spMk id="12" creationId="{272F5E20-31C9-6C0F-4267-56C63BC1AED1}"/>
          </ac:spMkLst>
        </pc:spChg>
        <pc:spChg chg="del mod">
          <ac:chgData name="ELLEN CRISTINA DE SOUSA CASTRO" userId="S::ellen.castro@discente.ufma.br::bbd50f1c-01c7-4e9e-9f2f-cbac60068d41" providerId="AD" clId="Web-{2E6E1853-E715-6CB2-8F16-1010000C9CDF}" dt="2025-07-01T16:51:57.476" v="54"/>
          <ac:spMkLst>
            <pc:docMk/>
            <pc:sldMk cId="2072298136" sldId="270"/>
            <ac:spMk id="13" creationId="{725467E5-41BD-0215-5949-AA39C3CDFE45}"/>
          </ac:spMkLst>
        </pc:spChg>
        <pc:spChg chg="del">
          <ac:chgData name="ELLEN CRISTINA DE SOUSA CASTRO" userId="S::ellen.castro@discente.ufma.br::bbd50f1c-01c7-4e9e-9f2f-cbac60068d41" providerId="AD" clId="Web-{2E6E1853-E715-6CB2-8F16-1010000C9CDF}" dt="2025-07-01T16:51:47.898" v="48"/>
          <ac:spMkLst>
            <pc:docMk/>
            <pc:sldMk cId="2072298136" sldId="270"/>
            <ac:spMk id="14" creationId="{5388FDEF-5ADA-AC40-1165-A421EC89A3A7}"/>
          </ac:spMkLst>
        </pc:spChg>
        <pc:spChg chg="add">
          <ac:chgData name="ELLEN CRISTINA DE SOUSA CASTRO" userId="S::ellen.castro@discente.ufma.br::bbd50f1c-01c7-4e9e-9f2f-cbac60068d41" providerId="AD" clId="Web-{2E6E1853-E715-6CB2-8F16-1010000C9CDF}" dt="2025-07-01T17:08:56.121" v="104"/>
          <ac:spMkLst>
            <pc:docMk/>
            <pc:sldMk cId="2072298136" sldId="270"/>
            <ac:spMk id="15" creationId="{9B7999A6-C714-0DC6-C26A-DECB5E943BD1}"/>
          </ac:spMkLst>
        </pc:spChg>
        <pc:picChg chg="del">
          <ac:chgData name="ELLEN CRISTINA DE SOUSA CASTRO" userId="S::ellen.castro@discente.ufma.br::bbd50f1c-01c7-4e9e-9f2f-cbac60068d41" providerId="AD" clId="Web-{2E6E1853-E715-6CB2-8F16-1010000C9CDF}" dt="2025-07-01T16:51:47.695" v="46"/>
          <ac:picMkLst>
            <pc:docMk/>
            <pc:sldMk cId="2072298136" sldId="270"/>
            <ac:picMk id="2" creationId="{A77849A1-6FD7-2F30-0ED9-9EBED34EE96E}"/>
          </ac:picMkLst>
        </pc:picChg>
        <pc:picChg chg="add del mod">
          <ac:chgData name="ELLEN CRISTINA DE SOUSA CASTRO" userId="S::ellen.castro@discente.ufma.br::bbd50f1c-01c7-4e9e-9f2f-cbac60068d41" providerId="AD" clId="Web-{2E6E1853-E715-6CB2-8F16-1010000C9CDF}" dt="2025-07-01T16:53:35.683" v="64"/>
          <ac:picMkLst>
            <pc:docMk/>
            <pc:sldMk cId="2072298136" sldId="270"/>
            <ac:picMk id="3" creationId="{127FA95C-C117-DDC3-64EB-D4285D3FF587}"/>
          </ac:picMkLst>
        </pc:picChg>
        <pc:picChg chg="add del mod">
          <ac:chgData name="ELLEN CRISTINA DE SOUSA CASTRO" userId="S::ellen.castro@discente.ufma.br::bbd50f1c-01c7-4e9e-9f2f-cbac60068d41" providerId="AD" clId="Web-{2E6E1853-E715-6CB2-8F16-1010000C9CDF}" dt="2025-07-01T16:56:15.720" v="66"/>
          <ac:picMkLst>
            <pc:docMk/>
            <pc:sldMk cId="2072298136" sldId="270"/>
            <ac:picMk id="6" creationId="{2BF99366-5C00-E00F-1082-7668B744F3A7}"/>
          </ac:picMkLst>
        </pc:picChg>
        <pc:picChg chg="add mod">
          <ac:chgData name="ELLEN CRISTINA DE SOUSA CASTRO" userId="S::ellen.castro@discente.ufma.br::bbd50f1c-01c7-4e9e-9f2f-cbac60068d41" providerId="AD" clId="Web-{2E6E1853-E715-6CB2-8F16-1010000C9CDF}" dt="2025-07-01T16:56:37.392" v="67"/>
          <ac:picMkLst>
            <pc:docMk/>
            <pc:sldMk cId="2072298136" sldId="270"/>
            <ac:picMk id="7" creationId="{B76B491A-DC55-DB7E-4A8A-701FA6F96136}"/>
          </ac:picMkLst>
        </pc:picChg>
        <pc:picChg chg="del">
          <ac:chgData name="ELLEN CRISTINA DE SOUSA CASTRO" userId="S::ellen.castro@discente.ufma.br::bbd50f1c-01c7-4e9e-9f2f-cbac60068d41" providerId="AD" clId="Web-{2E6E1853-E715-6CB2-8F16-1010000C9CDF}" dt="2025-07-01T16:51:45.195" v="44"/>
          <ac:picMkLst>
            <pc:docMk/>
            <pc:sldMk cId="2072298136" sldId="270"/>
            <ac:picMk id="16" creationId="{16940730-778C-E43E-A986-AE92853F1BCF}"/>
          </ac:picMkLst>
        </pc:picChg>
        <pc:picChg chg="del">
          <ac:chgData name="ELLEN CRISTINA DE SOUSA CASTRO" userId="S::ellen.castro@discente.ufma.br::bbd50f1c-01c7-4e9e-9f2f-cbac60068d41" providerId="AD" clId="Web-{2E6E1853-E715-6CB2-8F16-1010000C9CDF}" dt="2025-07-01T16:51:47.523" v="45"/>
          <ac:picMkLst>
            <pc:docMk/>
            <pc:sldMk cId="2072298136" sldId="270"/>
            <ac:picMk id="17" creationId="{A7D99C03-2494-BCB2-A073-07B261791BA3}"/>
          </ac:picMkLst>
        </pc:picChg>
      </pc:sldChg>
      <pc:sldChg chg="addSp delSp modSp">
        <pc:chgData name="ELLEN CRISTINA DE SOUSA CASTRO" userId="S::ellen.castro@discente.ufma.br::bbd50f1c-01c7-4e9e-9f2f-cbac60068d41" providerId="AD" clId="Web-{2E6E1853-E715-6CB2-8F16-1010000C9CDF}" dt="2025-07-01T17:09:28.544" v="109"/>
        <pc:sldMkLst>
          <pc:docMk/>
          <pc:sldMk cId="4195482486" sldId="329"/>
        </pc:sldMkLst>
        <pc:spChg chg="del mod">
          <ac:chgData name="ELLEN CRISTINA DE SOUSA CASTRO" userId="S::ellen.castro@discente.ufma.br::bbd50f1c-01c7-4e9e-9f2f-cbac60068d41" providerId="AD" clId="Web-{2E6E1853-E715-6CB2-8F16-1010000C9CDF}" dt="2025-07-01T16:56:59.893" v="71"/>
          <ac:spMkLst>
            <pc:docMk/>
            <pc:sldMk cId="4195482486" sldId="329"/>
            <ac:spMk id="3" creationId="{E862570E-8CDE-F3F9-DF92-FCC92859372D}"/>
          </ac:spMkLst>
        </pc:spChg>
        <pc:spChg chg="add mod">
          <ac:chgData name="ELLEN CRISTINA DE SOUSA CASTRO" userId="S::ellen.castro@discente.ufma.br::bbd50f1c-01c7-4e9e-9f2f-cbac60068d41" providerId="AD" clId="Web-{2E6E1853-E715-6CB2-8F16-1010000C9CDF}" dt="2025-07-01T17:09:18.122" v="108" actId="20577"/>
          <ac:spMkLst>
            <pc:docMk/>
            <pc:sldMk cId="4195482486" sldId="329"/>
            <ac:spMk id="4" creationId="{68715536-05A9-4833-6E32-BC0B2BABD12D}"/>
          </ac:spMkLst>
        </pc:spChg>
        <pc:spChg chg="del mod">
          <ac:chgData name="ELLEN CRISTINA DE SOUSA CASTRO" userId="S::ellen.castro@discente.ufma.br::bbd50f1c-01c7-4e9e-9f2f-cbac60068d41" providerId="AD" clId="Web-{2E6E1853-E715-6CB2-8F16-1010000C9CDF}" dt="2025-07-01T16:57:03.253" v="76"/>
          <ac:spMkLst>
            <pc:docMk/>
            <pc:sldMk cId="4195482486" sldId="329"/>
            <ac:spMk id="9" creationId="{B72B6E79-C467-CCB7-FA3E-D153E80C15FD}"/>
          </ac:spMkLst>
        </pc:spChg>
        <pc:spChg chg="del mod">
          <ac:chgData name="ELLEN CRISTINA DE SOUSA CASTRO" userId="S::ellen.castro@discente.ufma.br::bbd50f1c-01c7-4e9e-9f2f-cbac60068d41" providerId="AD" clId="Web-{2E6E1853-E715-6CB2-8F16-1010000C9CDF}" dt="2025-07-01T16:57:10.065" v="79"/>
          <ac:spMkLst>
            <pc:docMk/>
            <pc:sldMk cId="4195482486" sldId="329"/>
            <ac:spMk id="10" creationId="{6CCDF552-A041-ACC4-CD74-16F39C13B34D}"/>
          </ac:spMkLst>
        </pc:spChg>
        <pc:spChg chg="del mod">
          <ac:chgData name="ELLEN CRISTINA DE SOUSA CASTRO" userId="S::ellen.castro@discente.ufma.br::bbd50f1c-01c7-4e9e-9f2f-cbac60068d41" providerId="AD" clId="Web-{2E6E1853-E715-6CB2-8F16-1010000C9CDF}" dt="2025-07-01T16:57:23.128" v="85"/>
          <ac:spMkLst>
            <pc:docMk/>
            <pc:sldMk cId="4195482486" sldId="329"/>
            <ac:spMk id="11" creationId="{944DD5F8-F43E-1F9D-D160-633D8A7E2C3A}"/>
          </ac:spMkLst>
        </pc:spChg>
        <pc:spChg chg="del">
          <ac:chgData name="ELLEN CRISTINA DE SOUSA CASTRO" userId="S::ellen.castro@discente.ufma.br::bbd50f1c-01c7-4e9e-9f2f-cbac60068d41" providerId="AD" clId="Web-{2E6E1853-E715-6CB2-8F16-1010000C9CDF}" dt="2025-07-01T16:57:05.940" v="77"/>
          <ac:spMkLst>
            <pc:docMk/>
            <pc:sldMk cId="4195482486" sldId="329"/>
            <ac:spMk id="12" creationId="{8171C38F-8DB6-D6A9-D037-79DFA30895E8}"/>
          </ac:spMkLst>
        </pc:spChg>
        <pc:spChg chg="del">
          <ac:chgData name="ELLEN CRISTINA DE SOUSA CASTRO" userId="S::ellen.castro@discente.ufma.br::bbd50f1c-01c7-4e9e-9f2f-cbac60068d41" providerId="AD" clId="Web-{2E6E1853-E715-6CB2-8F16-1010000C9CDF}" dt="2025-07-01T16:57:11.378" v="80"/>
          <ac:spMkLst>
            <pc:docMk/>
            <pc:sldMk cId="4195482486" sldId="329"/>
            <ac:spMk id="13" creationId="{5B488155-F789-1ECB-B164-ADFB58223915}"/>
          </ac:spMkLst>
        </pc:spChg>
        <pc:spChg chg="del">
          <ac:chgData name="ELLEN CRISTINA DE SOUSA CASTRO" userId="S::ellen.castro@discente.ufma.br::bbd50f1c-01c7-4e9e-9f2f-cbac60068d41" providerId="AD" clId="Web-{2E6E1853-E715-6CB2-8F16-1010000C9CDF}" dt="2025-07-01T16:57:20.988" v="84"/>
          <ac:spMkLst>
            <pc:docMk/>
            <pc:sldMk cId="4195482486" sldId="329"/>
            <ac:spMk id="14" creationId="{C68B7FF7-D764-CB56-079C-ED18249216F8}"/>
          </ac:spMkLst>
        </pc:spChg>
        <pc:picChg chg="add mod">
          <ac:chgData name="ELLEN CRISTINA DE SOUSA CASTRO" userId="S::ellen.castro@discente.ufma.br::bbd50f1c-01c7-4e9e-9f2f-cbac60068d41" providerId="AD" clId="Web-{2E6E1853-E715-6CB2-8F16-1010000C9CDF}" dt="2025-07-01T17:09:28.544" v="109"/>
          <ac:picMkLst>
            <pc:docMk/>
            <pc:sldMk cId="4195482486" sldId="329"/>
            <ac:picMk id="6" creationId="{5E197712-6A16-5FFA-6B55-A1720E0E733D}"/>
          </ac:picMkLst>
        </pc:picChg>
        <pc:picChg chg="del">
          <ac:chgData name="ELLEN CRISTINA DE SOUSA CASTRO" userId="S::ellen.castro@discente.ufma.br::bbd50f1c-01c7-4e9e-9f2f-cbac60068d41" providerId="AD" clId="Web-{2E6E1853-E715-6CB2-8F16-1010000C9CDF}" dt="2025-07-01T16:57:02.503" v="73"/>
          <ac:picMkLst>
            <pc:docMk/>
            <pc:sldMk cId="4195482486" sldId="329"/>
            <ac:picMk id="7" creationId="{0D69B00C-3AAE-88BE-5DB9-FBD8ABC97A30}"/>
          </ac:picMkLst>
        </pc:picChg>
        <pc:picChg chg="del">
          <ac:chgData name="ELLEN CRISTINA DE SOUSA CASTRO" userId="S::ellen.castro@discente.ufma.br::bbd50f1c-01c7-4e9e-9f2f-cbac60068d41" providerId="AD" clId="Web-{2E6E1853-E715-6CB2-8F16-1010000C9CDF}" dt="2025-07-01T16:57:02.190" v="72"/>
          <ac:picMkLst>
            <pc:docMk/>
            <pc:sldMk cId="4195482486" sldId="329"/>
            <ac:picMk id="16" creationId="{EAECED5D-672B-CE17-E511-50A654817FBB}"/>
          </ac:picMkLst>
        </pc:picChg>
        <pc:picChg chg="del">
          <ac:chgData name="ELLEN CRISTINA DE SOUSA CASTRO" userId="S::ellen.castro@discente.ufma.br::bbd50f1c-01c7-4e9e-9f2f-cbac60068d41" providerId="AD" clId="Web-{2E6E1853-E715-6CB2-8F16-1010000C9CDF}" dt="2025-07-01T16:56:56.971" v="68"/>
          <ac:picMkLst>
            <pc:docMk/>
            <pc:sldMk cId="4195482486" sldId="329"/>
            <ac:picMk id="19" creationId="{2B01EE3F-9561-5E61-2D82-1DB596F5482A}"/>
          </ac:picMkLst>
        </pc:picChg>
      </pc:sldChg>
    </pc:docChg>
  </pc:docChgLst>
  <pc:docChgLst>
    <pc:chgData name="MANOEL LUCAS PACHECO JUNIOR" userId="S::manoel.lucas@discente.ufma.br::44b8983b-0e67-4774-9a03-89ad22765b4c" providerId="AD" clId="Web-{96FAA4C8-F17E-3960-D434-8667843A4191}"/>
    <pc:docChg chg="addSld modSld sldOrd">
      <pc:chgData name="MANOEL LUCAS PACHECO JUNIOR" userId="S::manoel.lucas@discente.ufma.br::44b8983b-0e67-4774-9a03-89ad22765b4c" providerId="AD" clId="Web-{96FAA4C8-F17E-3960-D434-8667843A4191}" dt="2025-05-25T19:48:42.826" v="931" actId="20577"/>
      <pc:docMkLst>
        <pc:docMk/>
      </pc:docMkLst>
      <pc:sldChg chg="modSp">
        <pc:chgData name="MANOEL LUCAS PACHECO JUNIOR" userId="S::manoel.lucas@discente.ufma.br::44b8983b-0e67-4774-9a03-89ad22765b4c" providerId="AD" clId="Web-{96FAA4C8-F17E-3960-D434-8667843A4191}" dt="2025-05-25T18:21:43.565" v="131" actId="20577"/>
        <pc:sldMkLst>
          <pc:docMk/>
          <pc:sldMk cId="873844090" sldId="278"/>
        </pc:sldMkLst>
      </pc:sldChg>
      <pc:sldChg chg="addSp delSp modSp add ord replId">
        <pc:chgData name="MANOEL LUCAS PACHECO JUNIOR" userId="S::manoel.lucas@discente.ufma.br::44b8983b-0e67-4774-9a03-89ad22765b4c" providerId="AD" clId="Web-{96FAA4C8-F17E-3960-D434-8667843A4191}" dt="2025-05-25T18:37:24.026" v="354"/>
        <pc:sldMkLst>
          <pc:docMk/>
          <pc:sldMk cId="1617446263" sldId="280"/>
        </pc:sldMkLst>
      </pc:sldChg>
      <pc:sldChg chg="addSp delSp modSp add replId">
        <pc:chgData name="MANOEL LUCAS PACHECO JUNIOR" userId="S::manoel.lucas@discente.ufma.br::44b8983b-0e67-4774-9a03-89ad22765b4c" providerId="AD" clId="Web-{96FAA4C8-F17E-3960-D434-8667843A4191}" dt="2025-05-25T19:48:42.826" v="931" actId="20577"/>
        <pc:sldMkLst>
          <pc:docMk/>
          <pc:sldMk cId="1178388647" sldId="281"/>
        </pc:sldMkLst>
      </pc:sldChg>
      <pc:sldChg chg="modSp add ord replId">
        <pc:chgData name="MANOEL LUCAS PACHECO JUNIOR" userId="S::manoel.lucas@discente.ufma.br::44b8983b-0e67-4774-9a03-89ad22765b4c" providerId="AD" clId="Web-{96FAA4C8-F17E-3960-D434-8667843A4191}" dt="2025-05-25T19:10:55.948" v="912" actId="1076"/>
        <pc:sldMkLst>
          <pc:docMk/>
          <pc:sldMk cId="1872808945" sldId="286"/>
        </pc:sldMkLst>
      </pc:sldChg>
    </pc:docChg>
  </pc:docChgLst>
  <pc:docChgLst>
    <pc:chgData name="ELLEN CRISTINA DE SOUSA CASTRO" userId="S::ellen.castro@discente.ufma.br::bbd50f1c-01c7-4e9e-9f2f-cbac60068d41" providerId="AD" clId="Web-{B4D96078-6A28-05A0-6B1C-1647E50F05E7}"/>
    <pc:docChg chg="modSld">
      <pc:chgData name="ELLEN CRISTINA DE SOUSA CASTRO" userId="S::ellen.castro@discente.ufma.br::bbd50f1c-01c7-4e9e-9f2f-cbac60068d41" providerId="AD" clId="Web-{B4D96078-6A28-05A0-6B1C-1647E50F05E7}" dt="2025-05-25T20:21:25.054" v="5" actId="1076"/>
      <pc:docMkLst>
        <pc:docMk/>
      </pc:docMkLst>
      <pc:sldChg chg="addSp modSp">
        <pc:chgData name="ELLEN CRISTINA DE SOUSA CASTRO" userId="S::ellen.castro@discente.ufma.br::bbd50f1c-01c7-4e9e-9f2f-cbac60068d41" providerId="AD" clId="Web-{B4D96078-6A28-05A0-6B1C-1647E50F05E7}" dt="2025-05-25T20:21:25.054" v="5" actId="1076"/>
        <pc:sldMkLst>
          <pc:docMk/>
          <pc:sldMk cId="0" sldId="262"/>
        </pc:sldMkLst>
      </pc:sldChg>
    </pc:docChg>
  </pc:docChgLst>
  <pc:docChgLst>
    <pc:chgData name="ELLEN CRISTINA DE SOUSA CASTRO" userId="S::ellen.castro@discente.ufma.br::bbd50f1c-01c7-4e9e-9f2f-cbac60068d41" providerId="AD" clId="Web-{36C98E7E-7BEF-1A22-3643-42783F72FF9B}"/>
    <pc:docChg chg="addSld modSld">
      <pc:chgData name="ELLEN CRISTINA DE SOUSA CASTRO" userId="S::ellen.castro@discente.ufma.br::bbd50f1c-01c7-4e9e-9f2f-cbac60068d41" providerId="AD" clId="Web-{36C98E7E-7BEF-1A22-3643-42783F72FF9B}" dt="2025-05-28T12:07:57.798" v="196" actId="20577"/>
      <pc:docMkLst>
        <pc:docMk/>
      </pc:docMkLst>
      <pc:sldChg chg="addSp delSp modSp">
        <pc:chgData name="ELLEN CRISTINA DE SOUSA CASTRO" userId="S::ellen.castro@discente.ufma.br::bbd50f1c-01c7-4e9e-9f2f-cbac60068d41" providerId="AD" clId="Web-{36C98E7E-7BEF-1A22-3643-42783F72FF9B}" dt="2025-05-28T11:49:57.824" v="49" actId="1076"/>
        <pc:sldMkLst>
          <pc:docMk/>
          <pc:sldMk cId="0" sldId="256"/>
        </pc:sldMkLst>
      </pc:sldChg>
      <pc:sldChg chg="addSp delSp modSp">
        <pc:chgData name="ELLEN CRISTINA DE SOUSA CASTRO" userId="S::ellen.castro@discente.ufma.br::bbd50f1c-01c7-4e9e-9f2f-cbac60068d41" providerId="AD" clId="Web-{36C98E7E-7BEF-1A22-3643-42783F72FF9B}" dt="2025-05-28T11:42:20.570" v="47" actId="1076"/>
        <pc:sldMkLst>
          <pc:docMk/>
          <pc:sldMk cId="0" sldId="259"/>
        </pc:sldMkLst>
      </pc:sldChg>
      <pc:sldChg chg="modSp">
        <pc:chgData name="ELLEN CRISTINA DE SOUSA CASTRO" userId="S::ellen.castro@discente.ufma.br::bbd50f1c-01c7-4e9e-9f2f-cbac60068d41" providerId="AD" clId="Web-{36C98E7E-7BEF-1A22-3643-42783F72FF9B}" dt="2025-05-28T11:31:33.192" v="39" actId="20577"/>
        <pc:sldMkLst>
          <pc:docMk/>
          <pc:sldMk cId="1298170310" sldId="317"/>
        </pc:sldMkLst>
      </pc:sldChg>
      <pc:sldChg chg="addSp delSp modSp add replId">
        <pc:chgData name="ELLEN CRISTINA DE SOUSA CASTRO" userId="S::ellen.castro@discente.ufma.br::bbd50f1c-01c7-4e9e-9f2f-cbac60068d41" providerId="AD" clId="Web-{36C98E7E-7BEF-1A22-3643-42783F72FF9B}" dt="2025-05-28T12:07:57.798" v="196" actId="20577"/>
        <pc:sldMkLst>
          <pc:docMk/>
          <pc:sldMk cId="1257769731" sldId="330"/>
        </pc:sldMkLst>
      </pc:sldChg>
    </pc:docChg>
  </pc:docChgLst>
  <pc:docChgLst>
    <pc:chgData name="MANOEL LUCAS PACHECO JUNIOR" userId="S::manoel.lucas@discente.ufma.br::44b8983b-0e67-4774-9a03-89ad22765b4c" providerId="AD" clId="Web-{8C0CBEA6-7F92-CB6D-1DB6-8C298EA0C8C7}"/>
    <pc:docChg chg="addSld delSld modSld">
      <pc:chgData name="MANOEL LUCAS PACHECO JUNIOR" userId="S::manoel.lucas@discente.ufma.br::44b8983b-0e67-4774-9a03-89ad22765b4c" providerId="AD" clId="Web-{8C0CBEA6-7F92-CB6D-1DB6-8C298EA0C8C7}" dt="2025-05-28T15:25:32.912" v="251" actId="20577"/>
      <pc:docMkLst>
        <pc:docMk/>
      </pc:docMkLst>
      <pc:sldChg chg="modSp">
        <pc:chgData name="MANOEL LUCAS PACHECO JUNIOR" userId="S::manoel.lucas@discente.ufma.br::44b8983b-0e67-4774-9a03-89ad22765b4c" providerId="AD" clId="Web-{8C0CBEA6-7F92-CB6D-1DB6-8C298EA0C8C7}" dt="2025-05-28T15:24:11.566" v="247" actId="20577"/>
        <pc:sldMkLst>
          <pc:docMk/>
          <pc:sldMk cId="0" sldId="265"/>
        </pc:sldMkLst>
      </pc:sldChg>
      <pc:sldChg chg="addSp delSp modSp">
        <pc:chgData name="MANOEL LUCAS PACHECO JUNIOR" userId="S::manoel.lucas@discente.ufma.br::44b8983b-0e67-4774-9a03-89ad22765b4c" providerId="AD" clId="Web-{8C0CBEA6-7F92-CB6D-1DB6-8C298EA0C8C7}" dt="2025-05-28T14:55:37.478" v="44" actId="1076"/>
        <pc:sldMkLst>
          <pc:docMk/>
          <pc:sldMk cId="0" sldId="266"/>
        </pc:sldMkLst>
      </pc:sldChg>
      <pc:sldChg chg="addSp modSp">
        <pc:chgData name="MANOEL LUCAS PACHECO JUNIOR" userId="S::manoel.lucas@discente.ufma.br::44b8983b-0e67-4774-9a03-89ad22765b4c" providerId="AD" clId="Web-{8C0CBEA6-7F92-CB6D-1DB6-8C298EA0C8C7}" dt="2025-05-28T15:21:06.218" v="205" actId="1076"/>
        <pc:sldMkLst>
          <pc:docMk/>
          <pc:sldMk cId="3933335035" sldId="277"/>
        </pc:sldMkLst>
      </pc:sldChg>
      <pc:sldChg chg="addSp modSp">
        <pc:chgData name="MANOEL LUCAS PACHECO JUNIOR" userId="S::manoel.lucas@discente.ufma.br::44b8983b-0e67-4774-9a03-89ad22765b4c" providerId="AD" clId="Web-{8C0CBEA6-7F92-CB6D-1DB6-8C298EA0C8C7}" dt="2025-05-28T15:23:53.769" v="242" actId="1076"/>
        <pc:sldMkLst>
          <pc:docMk/>
          <pc:sldMk cId="1617446263" sldId="280"/>
        </pc:sldMkLst>
      </pc:sldChg>
      <pc:sldChg chg="delSp modSp">
        <pc:chgData name="MANOEL LUCAS PACHECO JUNIOR" userId="S::manoel.lucas@discente.ufma.br::44b8983b-0e67-4774-9a03-89ad22765b4c" providerId="AD" clId="Web-{8C0CBEA6-7F92-CB6D-1DB6-8C298EA0C8C7}" dt="2025-05-28T15:00:00.860" v="60" actId="20577"/>
        <pc:sldMkLst>
          <pc:docMk/>
          <pc:sldMk cId="3146686197" sldId="305"/>
        </pc:sldMkLst>
      </pc:sldChg>
      <pc:sldChg chg="modSp">
        <pc:chgData name="MANOEL LUCAS PACHECO JUNIOR" userId="S::manoel.lucas@discente.ufma.br::44b8983b-0e67-4774-9a03-89ad22765b4c" providerId="AD" clId="Web-{8C0CBEA6-7F92-CB6D-1DB6-8C298EA0C8C7}" dt="2025-05-28T15:25:32.912" v="251" actId="20577"/>
        <pc:sldMkLst>
          <pc:docMk/>
          <pc:sldMk cId="1298170310" sldId="317"/>
        </pc:sldMkLst>
      </pc:sldChg>
      <pc:sldChg chg="modSp">
        <pc:chgData name="MANOEL LUCAS PACHECO JUNIOR" userId="S::manoel.lucas@discente.ufma.br::44b8983b-0e67-4774-9a03-89ad22765b4c" providerId="AD" clId="Web-{8C0CBEA6-7F92-CB6D-1DB6-8C298EA0C8C7}" dt="2025-05-28T15:22:29.939" v="211" actId="1076"/>
        <pc:sldMkLst>
          <pc:docMk/>
          <pc:sldMk cId="449379923" sldId="318"/>
        </pc:sldMkLst>
      </pc:sldChg>
      <pc:sldChg chg="modSp">
        <pc:chgData name="MANOEL LUCAS PACHECO JUNIOR" userId="S::manoel.lucas@discente.ufma.br::44b8983b-0e67-4774-9a03-89ad22765b4c" providerId="AD" clId="Web-{8C0CBEA6-7F92-CB6D-1DB6-8C298EA0C8C7}" dt="2025-05-28T15:06:42.510" v="83" actId="1076"/>
        <pc:sldMkLst>
          <pc:docMk/>
          <pc:sldMk cId="1875741724" sldId="332"/>
        </pc:sldMkLst>
      </pc:sldChg>
      <pc:sldChg chg="new del">
        <pc:chgData name="MANOEL LUCAS PACHECO JUNIOR" userId="S::manoel.lucas@discente.ufma.br::44b8983b-0e67-4774-9a03-89ad22765b4c" providerId="AD" clId="Web-{8C0CBEA6-7F92-CB6D-1DB6-8C298EA0C8C7}" dt="2025-05-28T14:56:40.777" v="46"/>
        <pc:sldMkLst>
          <pc:docMk/>
          <pc:sldMk cId="1374934861" sldId="339"/>
        </pc:sldMkLst>
      </pc:sldChg>
    </pc:docChg>
  </pc:docChgLst>
  <pc:docChgLst>
    <pc:chgData name="ELLEN CRISTINA DE SOUSA CASTRO" userId="S::ellen.castro@discente.ufma.br::bbd50f1c-01c7-4e9e-9f2f-cbac60068d41" providerId="AD" clId="Web-{CE7C3D74-5C94-82C6-8F8C-7F6F7742D4BB}"/>
    <pc:docChg chg="modSld">
      <pc:chgData name="ELLEN CRISTINA DE SOUSA CASTRO" userId="S::ellen.castro@discente.ufma.br::bbd50f1c-01c7-4e9e-9f2f-cbac60068d41" providerId="AD" clId="Web-{CE7C3D74-5C94-82C6-8F8C-7F6F7742D4BB}" dt="2025-05-29T03:18:36.655" v="81" actId="1076"/>
      <pc:docMkLst>
        <pc:docMk/>
      </pc:docMkLst>
      <pc:sldChg chg="modSp">
        <pc:chgData name="ELLEN CRISTINA DE SOUSA CASTRO" userId="S::ellen.castro@discente.ufma.br::bbd50f1c-01c7-4e9e-9f2f-cbac60068d41" providerId="AD" clId="Web-{CE7C3D74-5C94-82C6-8F8C-7F6F7742D4BB}" dt="2025-05-28T15:47:10.922" v="19" actId="1076"/>
        <pc:sldMkLst>
          <pc:docMk/>
          <pc:sldMk cId="0" sldId="265"/>
        </pc:sldMkLst>
      </pc:sldChg>
      <pc:sldChg chg="addSp delSp modSp">
        <pc:chgData name="ELLEN CRISTINA DE SOUSA CASTRO" userId="S::ellen.castro@discente.ufma.br::bbd50f1c-01c7-4e9e-9f2f-cbac60068d41" providerId="AD" clId="Web-{CE7C3D74-5C94-82C6-8F8C-7F6F7742D4BB}" dt="2025-05-29T03:08:21.835" v="64" actId="1076"/>
        <pc:sldMkLst>
          <pc:docMk/>
          <pc:sldMk cId="2603282726" sldId="290"/>
        </pc:sldMkLst>
      </pc:sldChg>
      <pc:sldChg chg="addSp delSp modSp">
        <pc:chgData name="ELLEN CRISTINA DE SOUSA CASTRO" userId="S::ellen.castro@discente.ufma.br::bbd50f1c-01c7-4e9e-9f2f-cbac60068d41" providerId="AD" clId="Web-{CE7C3D74-5C94-82C6-8F8C-7F6F7742D4BB}" dt="2025-05-29T03:13:16.206" v="70" actId="1076"/>
        <pc:sldMkLst>
          <pc:docMk/>
          <pc:sldMk cId="2216771345" sldId="303"/>
        </pc:sldMkLst>
      </pc:sldChg>
      <pc:sldChg chg="addSp delSp modSp">
        <pc:chgData name="ELLEN CRISTINA DE SOUSA CASTRO" userId="S::ellen.castro@discente.ufma.br::bbd50f1c-01c7-4e9e-9f2f-cbac60068d41" providerId="AD" clId="Web-{CE7C3D74-5C94-82C6-8F8C-7F6F7742D4BB}" dt="2025-05-29T03:18:36.655" v="81" actId="1076"/>
        <pc:sldMkLst>
          <pc:docMk/>
          <pc:sldMk cId="2932020016" sldId="304"/>
        </pc:sldMkLst>
      </pc:sldChg>
      <pc:sldChg chg="addSp delSp modSp">
        <pc:chgData name="ELLEN CRISTINA DE SOUSA CASTRO" userId="S::ellen.castro@discente.ufma.br::bbd50f1c-01c7-4e9e-9f2f-cbac60068d41" providerId="AD" clId="Web-{CE7C3D74-5C94-82C6-8F8C-7F6F7742D4BB}" dt="2025-05-28T17:57:41.378" v="24" actId="1076"/>
        <pc:sldMkLst>
          <pc:docMk/>
          <pc:sldMk cId="1645342773" sldId="310"/>
        </pc:sldMkLst>
      </pc:sldChg>
      <pc:sldChg chg="addSp delSp modSp">
        <pc:chgData name="ELLEN CRISTINA DE SOUSA CASTRO" userId="S::ellen.castro@discente.ufma.br::bbd50f1c-01c7-4e9e-9f2f-cbac60068d41" providerId="AD" clId="Web-{CE7C3D74-5C94-82C6-8F8C-7F6F7742D4BB}" dt="2025-05-29T02:12:02.292" v="49"/>
        <pc:sldMkLst>
          <pc:docMk/>
          <pc:sldMk cId="776690381" sldId="324"/>
        </pc:sldMkLst>
      </pc:sldChg>
      <pc:sldChg chg="delSp">
        <pc:chgData name="ELLEN CRISTINA DE SOUSA CASTRO" userId="S::ellen.castro@discente.ufma.br::bbd50f1c-01c7-4e9e-9f2f-cbac60068d41" providerId="AD" clId="Web-{CE7C3D74-5C94-82C6-8F8C-7F6F7742D4BB}" dt="2025-05-28T18:00:43.431" v="36"/>
        <pc:sldMkLst>
          <pc:docMk/>
          <pc:sldMk cId="1003664471" sldId="326"/>
        </pc:sldMkLst>
      </pc:sldChg>
      <pc:sldChg chg="addSp delSp modSp">
        <pc:chgData name="ELLEN CRISTINA DE SOUSA CASTRO" userId="S::ellen.castro@discente.ufma.br::bbd50f1c-01c7-4e9e-9f2f-cbac60068d41" providerId="AD" clId="Web-{CE7C3D74-5C94-82C6-8F8C-7F6F7742D4BB}" dt="2025-05-28T18:03:23.343" v="46" actId="14100"/>
        <pc:sldMkLst>
          <pc:docMk/>
          <pc:sldMk cId="1912634488" sldId="327"/>
        </pc:sldMkLst>
      </pc:sldChg>
    </pc:docChg>
  </pc:docChgLst>
  <pc:docChgLst>
    <pc:chgData name="ELLEN CRISTINA DE SOUSA CASTRO" userId="S::ellen.castro@discente.ufma.br::bbd50f1c-01c7-4e9e-9f2f-cbac60068d41" providerId="AD" clId="Web-{B32B4557-C549-71BB-4B44-779C5A66D543}"/>
    <pc:docChg chg="modSld">
      <pc:chgData name="ELLEN CRISTINA DE SOUSA CASTRO" userId="S::ellen.castro@discente.ufma.br::bbd50f1c-01c7-4e9e-9f2f-cbac60068d41" providerId="AD" clId="Web-{B32B4557-C549-71BB-4B44-779C5A66D543}" dt="2025-05-29T14:44:31.782" v="18"/>
      <pc:docMkLst>
        <pc:docMk/>
      </pc:docMkLst>
      <pc:sldChg chg="addSp delSp modSp">
        <pc:chgData name="ELLEN CRISTINA DE SOUSA CASTRO" userId="S::ellen.castro@discente.ufma.br::bbd50f1c-01c7-4e9e-9f2f-cbac60068d41" providerId="AD" clId="Web-{B32B4557-C549-71BB-4B44-779C5A66D543}" dt="2025-05-29T14:40:19.164" v="8"/>
        <pc:sldMkLst>
          <pc:docMk/>
          <pc:sldMk cId="0" sldId="257"/>
        </pc:sldMkLst>
      </pc:sldChg>
      <pc:sldChg chg="modSp">
        <pc:chgData name="ELLEN CRISTINA DE SOUSA CASTRO" userId="S::ellen.castro@discente.ufma.br::bbd50f1c-01c7-4e9e-9f2f-cbac60068d41" providerId="AD" clId="Web-{B32B4557-C549-71BB-4B44-779C5A66D543}" dt="2025-05-29T14:40:54.337" v="12"/>
        <pc:sldMkLst>
          <pc:docMk/>
          <pc:sldMk cId="0" sldId="258"/>
        </pc:sldMkLst>
      </pc:sldChg>
      <pc:sldChg chg="modSp">
        <pc:chgData name="ELLEN CRISTINA DE SOUSA CASTRO" userId="S::ellen.castro@discente.ufma.br::bbd50f1c-01c7-4e9e-9f2f-cbac60068d41" providerId="AD" clId="Web-{B32B4557-C549-71BB-4B44-779C5A66D543}" dt="2025-05-29T14:44:31.782" v="18"/>
        <pc:sldMkLst>
          <pc:docMk/>
          <pc:sldMk cId="1883258934" sldId="267"/>
        </pc:sldMkLst>
      </pc:sldChg>
    </pc:docChg>
  </pc:docChgLst>
  <pc:docChgLst>
    <pc:chgData name="BRUNO KAUAN RODRIGUES SILVA" userId="S::bruno.kauan@discente.ufma.br::3808b6b0-0811-4639-a226-cdb77a658966" providerId="AD" clId="Web-{0DA474F2-A108-567E-2FCB-0C5D43D80322}"/>
    <pc:docChg chg="modSld">
      <pc:chgData name="BRUNO KAUAN RODRIGUES SILVA" userId="S::bruno.kauan@discente.ufma.br::3808b6b0-0811-4639-a226-cdb77a658966" providerId="AD" clId="Web-{0DA474F2-A108-567E-2FCB-0C5D43D80322}" dt="2025-05-26T02:48:37.574" v="34" actId="1076"/>
      <pc:docMkLst>
        <pc:docMk/>
      </pc:docMkLst>
      <pc:sldChg chg="addSp delSp modSp">
        <pc:chgData name="BRUNO KAUAN RODRIGUES SILVA" userId="S::bruno.kauan@discente.ufma.br::3808b6b0-0811-4639-a226-cdb77a658966" providerId="AD" clId="Web-{0DA474F2-A108-567E-2FCB-0C5D43D80322}" dt="2025-05-26T02:42:09.712" v="30" actId="1076"/>
        <pc:sldMkLst>
          <pc:docMk/>
          <pc:sldMk cId="1178388647" sldId="281"/>
        </pc:sldMkLst>
      </pc:sldChg>
      <pc:sldChg chg="addSp delSp modSp">
        <pc:chgData name="BRUNO KAUAN RODRIGUES SILVA" userId="S::bruno.kauan@discente.ufma.br::3808b6b0-0811-4639-a226-cdb77a658966" providerId="AD" clId="Web-{0DA474F2-A108-567E-2FCB-0C5D43D80322}" dt="2025-05-26T01:45:23.762" v="15" actId="1076"/>
        <pc:sldMkLst>
          <pc:docMk/>
          <pc:sldMk cId="657298524" sldId="289"/>
        </pc:sldMkLst>
      </pc:sldChg>
      <pc:sldChg chg="modSp">
        <pc:chgData name="BRUNO KAUAN RODRIGUES SILVA" userId="S::bruno.kauan@discente.ufma.br::3808b6b0-0811-4639-a226-cdb77a658966" providerId="AD" clId="Web-{0DA474F2-A108-567E-2FCB-0C5D43D80322}" dt="2025-05-26T02:48:37.574" v="34" actId="1076"/>
        <pc:sldMkLst>
          <pc:docMk/>
          <pc:sldMk cId="2603282726" sldId="290"/>
        </pc:sldMkLst>
      </pc:sldChg>
      <pc:sldChg chg="addSp delSp modSp">
        <pc:chgData name="BRUNO KAUAN RODRIGUES SILVA" userId="S::bruno.kauan@discente.ufma.br::3808b6b0-0811-4639-a226-cdb77a658966" providerId="AD" clId="Web-{0DA474F2-A108-567E-2FCB-0C5D43D80322}" dt="2025-05-26T01:41:26.429" v="5" actId="1076"/>
        <pc:sldMkLst>
          <pc:docMk/>
          <pc:sldMk cId="2278315431" sldId="292"/>
        </pc:sldMkLst>
      </pc:sldChg>
    </pc:docChg>
  </pc:docChgLst>
  <pc:docChgLst>
    <pc:chgData name="ELLEN CRISTINA DE SOUSA CASTRO" userId="S::ellen.castro@discente.ufma.br::bbd50f1c-01c7-4e9e-9f2f-cbac60068d41" providerId="AD" clId="Web-{B43AE4C7-8246-A7D4-92DE-D50C27527399}"/>
    <pc:docChg chg="addSld delSld modSld sldOrd">
      <pc:chgData name="ELLEN CRISTINA DE SOUSA CASTRO" userId="S::ellen.castro@discente.ufma.br::bbd50f1c-01c7-4e9e-9f2f-cbac60068d41" providerId="AD" clId="Web-{B43AE4C7-8246-A7D4-92DE-D50C27527399}" dt="2025-05-25T18:24:16.704" v="747" actId="20577"/>
      <pc:docMkLst>
        <pc:docMk/>
      </pc:docMkLst>
      <pc:sldChg chg="addSp delSp modSp">
        <pc:chgData name="ELLEN CRISTINA DE SOUSA CASTRO" userId="S::ellen.castro@discente.ufma.br::bbd50f1c-01c7-4e9e-9f2f-cbac60068d41" providerId="AD" clId="Web-{B43AE4C7-8246-A7D4-92DE-D50C27527399}" dt="2025-05-25T18:24:16.704" v="747" actId="20577"/>
        <pc:sldMkLst>
          <pc:docMk/>
          <pc:sldMk cId="0" sldId="262"/>
        </pc:sldMkLst>
      </pc:sldChg>
      <pc:sldChg chg="del">
        <pc:chgData name="ELLEN CRISTINA DE SOUSA CASTRO" userId="S::ellen.castro@discente.ufma.br::bbd50f1c-01c7-4e9e-9f2f-cbac60068d41" providerId="AD" clId="Web-{B43AE4C7-8246-A7D4-92DE-D50C27527399}" dt="2025-05-25T17:44:17.682" v="581"/>
        <pc:sldMkLst>
          <pc:docMk/>
          <pc:sldMk cId="830741072" sldId="271"/>
        </pc:sldMkLst>
      </pc:sldChg>
      <pc:sldChg chg="addSp delSp modSp">
        <pc:chgData name="ELLEN CRISTINA DE SOUSA CASTRO" userId="S::ellen.castro@discente.ufma.br::bbd50f1c-01c7-4e9e-9f2f-cbac60068d41" providerId="AD" clId="Web-{B43AE4C7-8246-A7D4-92DE-D50C27527399}" dt="2025-05-25T17:20:50.039" v="249" actId="20577"/>
        <pc:sldMkLst>
          <pc:docMk/>
          <pc:sldMk cId="590215405" sldId="272"/>
        </pc:sldMkLst>
      </pc:sldChg>
      <pc:sldChg chg="add replId">
        <pc:chgData name="ELLEN CRISTINA DE SOUSA CASTRO" userId="S::ellen.castro@discente.ufma.br::bbd50f1c-01c7-4e9e-9f2f-cbac60068d41" providerId="AD" clId="Web-{B43AE4C7-8246-A7D4-92DE-D50C27527399}" dt="2025-05-25T17:24:27.064" v="250"/>
        <pc:sldMkLst>
          <pc:docMk/>
          <pc:sldMk cId="924380515" sldId="273"/>
        </pc:sldMkLst>
      </pc:sldChg>
      <pc:sldChg chg="add replId">
        <pc:chgData name="ELLEN CRISTINA DE SOUSA CASTRO" userId="S::ellen.castro@discente.ufma.br::bbd50f1c-01c7-4e9e-9f2f-cbac60068d41" providerId="AD" clId="Web-{B43AE4C7-8246-A7D4-92DE-D50C27527399}" dt="2025-05-25T17:26:34.631" v="251"/>
        <pc:sldMkLst>
          <pc:docMk/>
          <pc:sldMk cId="2614485107" sldId="274"/>
        </pc:sldMkLst>
      </pc:sldChg>
      <pc:sldChg chg="add del replId">
        <pc:chgData name="ELLEN CRISTINA DE SOUSA CASTRO" userId="S::ellen.castro@discente.ufma.br::bbd50f1c-01c7-4e9e-9f2f-cbac60068d41" providerId="AD" clId="Web-{B43AE4C7-8246-A7D4-92DE-D50C27527399}" dt="2025-05-25T18:00:50.536" v="693"/>
        <pc:sldMkLst>
          <pc:docMk/>
          <pc:sldMk cId="873279095" sldId="275"/>
        </pc:sldMkLst>
      </pc:sldChg>
      <pc:sldChg chg="add del replId">
        <pc:chgData name="ELLEN CRISTINA DE SOUSA CASTRO" userId="S::ellen.castro@discente.ufma.br::bbd50f1c-01c7-4e9e-9f2f-cbac60068d41" providerId="AD" clId="Web-{B43AE4C7-8246-A7D4-92DE-D50C27527399}" dt="2025-05-25T18:01:02.411" v="694"/>
        <pc:sldMkLst>
          <pc:docMk/>
          <pc:sldMk cId="2811180402" sldId="276"/>
        </pc:sldMkLst>
      </pc:sldChg>
      <pc:sldChg chg="addSp delSp modSp add ord replId">
        <pc:chgData name="ELLEN CRISTINA DE SOUSA CASTRO" userId="S::ellen.castro@discente.ufma.br::bbd50f1c-01c7-4e9e-9f2f-cbac60068d41" providerId="AD" clId="Web-{B43AE4C7-8246-A7D4-92DE-D50C27527399}" dt="2025-05-25T17:48:42.977" v="614" actId="20577"/>
        <pc:sldMkLst>
          <pc:docMk/>
          <pc:sldMk cId="3933335035" sldId="277"/>
        </pc:sldMkLst>
      </pc:sldChg>
    </pc:docChg>
  </pc:docChgLst>
  <pc:docChgLst>
    <pc:chgData name="PAULO EDUARDO LIMA RABELO" userId="S::rabelo.paulo@discente.ufma.br::bc58496c-dee5-4ba8-8be1-8bec629e5c73" providerId="AD" clId="Web-{B927CE6E-9D0E-374C-B789-22C3E7716D3B}"/>
    <pc:docChg chg="modSld">
      <pc:chgData name="PAULO EDUARDO LIMA RABELO" userId="S::rabelo.paulo@discente.ufma.br::bc58496c-dee5-4ba8-8be1-8bec629e5c73" providerId="AD" clId="Web-{B927CE6E-9D0E-374C-B789-22C3E7716D3B}" dt="2025-05-29T03:19:47.777" v="6" actId="1076"/>
      <pc:docMkLst>
        <pc:docMk/>
      </pc:docMkLst>
      <pc:sldChg chg="modSp">
        <pc:chgData name="PAULO EDUARDO LIMA RABELO" userId="S::rabelo.paulo@discente.ufma.br::bc58496c-dee5-4ba8-8be1-8bec629e5c73" providerId="AD" clId="Web-{B927CE6E-9D0E-374C-B789-22C3E7716D3B}" dt="2025-05-29T03:16:16.332" v="5" actId="20577"/>
        <pc:sldMkLst>
          <pc:docMk/>
          <pc:sldMk cId="0" sldId="257"/>
        </pc:sldMkLst>
      </pc:sldChg>
      <pc:sldChg chg="modSp">
        <pc:chgData name="PAULO EDUARDO LIMA RABELO" userId="S::rabelo.paulo@discente.ufma.br::bc58496c-dee5-4ba8-8be1-8bec629e5c73" providerId="AD" clId="Web-{B927CE6E-9D0E-374C-B789-22C3E7716D3B}" dt="2025-05-29T03:19:47.777" v="6" actId="1076"/>
        <pc:sldMkLst>
          <pc:docMk/>
          <pc:sldMk cId="1348857243" sldId="319"/>
        </pc:sldMkLst>
      </pc:sldChg>
      <pc:sldChg chg="modSp">
        <pc:chgData name="PAULO EDUARDO LIMA RABELO" userId="S::rabelo.paulo@discente.ufma.br::bc58496c-dee5-4ba8-8be1-8bec629e5c73" providerId="AD" clId="Web-{B927CE6E-9D0E-374C-B789-22C3E7716D3B}" dt="2025-05-29T03:15:31.049" v="3" actId="1076"/>
        <pc:sldMkLst>
          <pc:docMk/>
          <pc:sldMk cId="1257769731" sldId="330"/>
        </pc:sldMkLst>
      </pc:sldChg>
    </pc:docChg>
  </pc:docChgLst>
  <pc:docChgLst>
    <pc:chgData name="MATEUS DUTRA VALE" userId="S::mateus.dv@discente.ufma.br::7110a7da-dd03-4717-8055-52cbff5253a0" providerId="AD" clId="Web-{1013662D-3837-290F-3FDA-D47AF90C7E2E}"/>
    <pc:docChg chg="modSld">
      <pc:chgData name="MATEUS DUTRA VALE" userId="S::mateus.dv@discente.ufma.br::7110a7da-dd03-4717-8055-52cbff5253a0" providerId="AD" clId="Web-{1013662D-3837-290F-3FDA-D47AF90C7E2E}" dt="2025-05-28T02:05:19.894" v="15" actId="1076"/>
      <pc:docMkLst>
        <pc:docMk/>
      </pc:docMkLst>
      <pc:sldChg chg="modSp">
        <pc:chgData name="MATEUS DUTRA VALE" userId="S::mateus.dv@discente.ufma.br::7110a7da-dd03-4717-8055-52cbff5253a0" providerId="AD" clId="Web-{1013662D-3837-290F-3FDA-D47AF90C7E2E}" dt="2025-05-28T01:58:57.659" v="1" actId="1076"/>
        <pc:sldMkLst>
          <pc:docMk/>
          <pc:sldMk cId="3933335035" sldId="277"/>
        </pc:sldMkLst>
      </pc:sldChg>
      <pc:sldChg chg="modSp">
        <pc:chgData name="MATEUS DUTRA VALE" userId="S::mateus.dv@discente.ufma.br::7110a7da-dd03-4717-8055-52cbff5253a0" providerId="AD" clId="Web-{1013662D-3837-290F-3FDA-D47AF90C7E2E}" dt="2025-05-28T02:04:15.767" v="8" actId="1076"/>
        <pc:sldMkLst>
          <pc:docMk/>
          <pc:sldMk cId="1175325565" sldId="284"/>
        </pc:sldMkLst>
      </pc:sldChg>
      <pc:sldChg chg="modSp">
        <pc:chgData name="MATEUS DUTRA VALE" userId="S::mateus.dv@discente.ufma.br::7110a7da-dd03-4717-8055-52cbff5253a0" providerId="AD" clId="Web-{1013662D-3837-290F-3FDA-D47AF90C7E2E}" dt="2025-05-28T02:04:54.143" v="10" actId="14100"/>
        <pc:sldMkLst>
          <pc:docMk/>
          <pc:sldMk cId="527695124" sldId="285"/>
        </pc:sldMkLst>
      </pc:sldChg>
      <pc:sldChg chg="modSp">
        <pc:chgData name="MATEUS DUTRA VALE" userId="S::mateus.dv@discente.ufma.br::7110a7da-dd03-4717-8055-52cbff5253a0" providerId="AD" clId="Web-{1013662D-3837-290F-3FDA-D47AF90C7E2E}" dt="2025-05-28T02:05:05.503" v="12" actId="1076"/>
        <pc:sldMkLst>
          <pc:docMk/>
          <pc:sldMk cId="657298524" sldId="289"/>
        </pc:sldMkLst>
      </pc:sldChg>
      <pc:sldChg chg="modSp">
        <pc:chgData name="MATEUS DUTRA VALE" userId="S::mateus.dv@discente.ufma.br::7110a7da-dd03-4717-8055-52cbff5253a0" providerId="AD" clId="Web-{1013662D-3837-290F-3FDA-D47AF90C7E2E}" dt="2025-05-28T02:05:19.894" v="15" actId="1076"/>
        <pc:sldMkLst>
          <pc:docMk/>
          <pc:sldMk cId="2278315431" sldId="292"/>
        </pc:sldMkLst>
      </pc:sldChg>
    </pc:docChg>
  </pc:docChgLst>
  <pc:docChgLst>
    <pc:chgData name="MATEUS DUTRA VALE" userId="S::mateus.dv@discente.ufma.br::7110a7da-dd03-4717-8055-52cbff5253a0" providerId="AD" clId="Web-{25E9C64C-426C-22A1-82B3-B3F20A6DBF90}"/>
    <pc:docChg chg="addSld modSld">
      <pc:chgData name="MATEUS DUTRA VALE" userId="S::mateus.dv@discente.ufma.br::7110a7da-dd03-4717-8055-52cbff5253a0" providerId="AD" clId="Web-{25E9C64C-426C-22A1-82B3-B3F20A6DBF90}" dt="2025-05-24T20:26:55.573" v="221" actId="1076"/>
      <pc:docMkLst>
        <pc:docMk/>
      </pc:docMkLst>
      <pc:sldChg chg="addSp delSp modSp">
        <pc:chgData name="MATEUS DUTRA VALE" userId="S::mateus.dv@discente.ufma.br::7110a7da-dd03-4717-8055-52cbff5253a0" providerId="AD" clId="Web-{25E9C64C-426C-22A1-82B3-B3F20A6DBF90}" dt="2025-05-24T20:26:55.573" v="221" actId="1076"/>
        <pc:sldMkLst>
          <pc:docMk/>
          <pc:sldMk cId="0" sldId="258"/>
        </pc:sldMkLst>
      </pc:sldChg>
      <pc:sldChg chg="add replId">
        <pc:chgData name="MATEUS DUTRA VALE" userId="S::mateus.dv@discente.ufma.br::7110a7da-dd03-4717-8055-52cbff5253a0" providerId="AD" clId="Web-{25E9C64C-426C-22A1-82B3-B3F20A6DBF90}" dt="2025-05-24T19:40:29.099" v="0"/>
        <pc:sldMkLst>
          <pc:docMk/>
          <pc:sldMk cId="1883258934" sldId="267"/>
        </pc:sldMkLst>
      </pc:sldChg>
    </pc:docChg>
  </pc:docChgLst>
  <pc:docChgLst>
    <pc:chgData name="BRUNO KAUAN RODRIGUES SILVA" userId="S::bruno.kauan@discente.ufma.br::3808b6b0-0811-4639-a226-cdb77a658966" providerId="AD" clId="Web-{46CBCFDB-59F1-0841-8BA5-8891A27F4968}"/>
    <pc:docChg chg="modSld">
      <pc:chgData name="BRUNO KAUAN RODRIGUES SILVA" userId="S::bruno.kauan@discente.ufma.br::3808b6b0-0811-4639-a226-cdb77a658966" providerId="AD" clId="Web-{46CBCFDB-59F1-0841-8BA5-8891A27F4968}" dt="2025-05-26T01:35:35.701" v="13" actId="1076"/>
      <pc:docMkLst>
        <pc:docMk/>
      </pc:docMkLst>
      <pc:sldChg chg="addSp delSp modSp">
        <pc:chgData name="BRUNO KAUAN RODRIGUES SILVA" userId="S::bruno.kauan@discente.ufma.br::3808b6b0-0811-4639-a226-cdb77a658966" providerId="AD" clId="Web-{46CBCFDB-59F1-0841-8BA5-8891A27F4968}" dt="2025-05-26T01:35:35.701" v="13" actId="1076"/>
        <pc:sldMkLst>
          <pc:docMk/>
          <pc:sldMk cId="2278315431" sldId="292"/>
        </pc:sldMkLst>
      </pc:sldChg>
    </pc:docChg>
  </pc:docChgLst>
  <pc:docChgLst>
    <pc:chgData name="PAULO EDUARDO LIMA RABELO" userId="S::rabelo.paulo@discente.ufma.br::bc58496c-dee5-4ba8-8be1-8bec629e5c73" providerId="AD" clId="Web-{B6CACF39-188E-5B83-1B60-5DC04CDA9492}"/>
    <pc:docChg chg="modSld">
      <pc:chgData name="PAULO EDUARDO LIMA RABELO" userId="S::rabelo.paulo@discente.ufma.br::bc58496c-dee5-4ba8-8be1-8bec629e5c73" providerId="AD" clId="Web-{B6CACF39-188E-5B83-1B60-5DC04CDA9492}" dt="2025-05-29T03:05:38.982" v="48" actId="1076"/>
      <pc:docMkLst>
        <pc:docMk/>
      </pc:docMkLst>
      <pc:sldChg chg="modSp">
        <pc:chgData name="PAULO EDUARDO LIMA RABELO" userId="S::rabelo.paulo@discente.ufma.br::bc58496c-dee5-4ba8-8be1-8bec629e5c73" providerId="AD" clId="Web-{B6CACF39-188E-5B83-1B60-5DC04CDA9492}" dt="2025-05-29T03:05:38.982" v="48" actId="1076"/>
        <pc:sldMkLst>
          <pc:docMk/>
          <pc:sldMk cId="4208326309" sldId="315"/>
        </pc:sldMkLst>
      </pc:sldChg>
      <pc:sldChg chg="addSp delSp modSp">
        <pc:chgData name="PAULO EDUARDO LIMA RABELO" userId="S::rabelo.paulo@discente.ufma.br::bc58496c-dee5-4ba8-8be1-8bec629e5c73" providerId="AD" clId="Web-{B6CACF39-188E-5B83-1B60-5DC04CDA9492}" dt="2025-05-29T02:42:30.992" v="35" actId="1076"/>
        <pc:sldMkLst>
          <pc:docMk/>
          <pc:sldMk cId="981411101" sldId="333"/>
        </pc:sldMkLst>
      </pc:sldChg>
      <pc:sldChg chg="addSp delSp modSp">
        <pc:chgData name="PAULO EDUARDO LIMA RABELO" userId="S::rabelo.paulo@discente.ufma.br::bc58496c-dee5-4ba8-8be1-8bec629e5c73" providerId="AD" clId="Web-{B6CACF39-188E-5B83-1B60-5DC04CDA9492}" dt="2025-05-29T02:40:10.546" v="21" actId="14100"/>
        <pc:sldMkLst>
          <pc:docMk/>
          <pc:sldMk cId="1229287192" sldId="334"/>
        </pc:sldMkLst>
      </pc:sldChg>
      <pc:sldChg chg="addSp delSp modSp">
        <pc:chgData name="PAULO EDUARDO LIMA RABELO" userId="S::rabelo.paulo@discente.ufma.br::bc58496c-dee5-4ba8-8be1-8bec629e5c73" providerId="AD" clId="Web-{B6CACF39-188E-5B83-1B60-5DC04CDA9492}" dt="2025-05-29T02:41:50.804" v="30" actId="1076"/>
        <pc:sldMkLst>
          <pc:docMk/>
          <pc:sldMk cId="1677767021" sldId="335"/>
        </pc:sldMkLst>
      </pc:sldChg>
      <pc:sldChg chg="addSp delSp modSp">
        <pc:chgData name="PAULO EDUARDO LIMA RABELO" userId="S::rabelo.paulo@discente.ufma.br::bc58496c-dee5-4ba8-8be1-8bec629e5c73" providerId="AD" clId="Web-{B6CACF39-188E-5B83-1B60-5DC04CDA9492}" dt="2025-05-29T02:35:22.226" v="17" actId="1076"/>
        <pc:sldMkLst>
          <pc:docMk/>
          <pc:sldMk cId="3475882849" sldId="336"/>
        </pc:sldMkLst>
      </pc:sldChg>
      <pc:sldChg chg="addSp delSp modSp">
        <pc:chgData name="PAULO EDUARDO LIMA RABELO" userId="S::rabelo.paulo@discente.ufma.br::bc58496c-dee5-4ba8-8be1-8bec629e5c73" providerId="AD" clId="Web-{B6CACF39-188E-5B83-1B60-5DC04CDA9492}" dt="2025-05-29T02:33:04.684" v="6" actId="1076"/>
        <pc:sldMkLst>
          <pc:docMk/>
          <pc:sldMk cId="463104689" sldId="337"/>
        </pc:sldMkLst>
      </pc:sldChg>
    </pc:docChg>
  </pc:docChgLst>
  <pc:docChgLst>
    <pc:chgData name="ELLEN CRISTINA DE SOUSA CASTRO" userId="S::ellen.castro@discente.ufma.br::bbd50f1c-01c7-4e9e-9f2f-cbac60068d41" providerId="AD" clId="Web-{8CBD7562-3D81-D9DC-1511-71275EDF0956}"/>
    <pc:docChg chg="modSld">
      <pc:chgData name="ELLEN CRISTINA DE SOUSA CASTRO" userId="S::ellen.castro@discente.ufma.br::bbd50f1c-01c7-4e9e-9f2f-cbac60068d41" providerId="AD" clId="Web-{8CBD7562-3D81-D9DC-1511-71275EDF0956}" dt="2025-07-01T23:33:10.242" v="64" actId="1076"/>
      <pc:docMkLst>
        <pc:docMk/>
      </pc:docMkLst>
      <pc:sldChg chg="modSp">
        <pc:chgData name="ELLEN CRISTINA DE SOUSA CASTRO" userId="S::ellen.castro@discente.ufma.br::bbd50f1c-01c7-4e9e-9f2f-cbac60068d41" providerId="AD" clId="Web-{8CBD7562-3D81-D9DC-1511-71275EDF0956}" dt="2025-07-01T23:25:52.637" v="62" actId="14100"/>
        <pc:sldMkLst>
          <pc:docMk/>
          <pc:sldMk cId="0" sldId="258"/>
        </pc:sldMkLst>
        <pc:spChg chg="mod">
          <ac:chgData name="ELLEN CRISTINA DE SOUSA CASTRO" userId="S::ellen.castro@discente.ufma.br::bbd50f1c-01c7-4e9e-9f2f-cbac60068d41" providerId="AD" clId="Web-{8CBD7562-3D81-D9DC-1511-71275EDF0956}" dt="2025-07-01T23:25:39.980" v="60" actId="14100"/>
          <ac:spMkLst>
            <pc:docMk/>
            <pc:sldMk cId="0" sldId="258"/>
            <ac:spMk id="15" creationId="{4474F4BD-D0EC-CFC7-373B-44E927745971}"/>
          </ac:spMkLst>
        </pc:spChg>
        <pc:spChg chg="mod">
          <ac:chgData name="ELLEN CRISTINA DE SOUSA CASTRO" userId="S::ellen.castro@discente.ufma.br::bbd50f1c-01c7-4e9e-9f2f-cbac60068d41" providerId="AD" clId="Web-{8CBD7562-3D81-D9DC-1511-71275EDF0956}" dt="2025-07-01T23:23:37.008" v="59" actId="1076"/>
          <ac:spMkLst>
            <pc:docMk/>
            <pc:sldMk cId="0" sldId="258"/>
            <ac:spMk id="22" creationId="{00000000-0000-0000-0000-000000000000}"/>
          </ac:spMkLst>
        </pc:spChg>
        <pc:grpChg chg="mod">
          <ac:chgData name="ELLEN CRISTINA DE SOUSA CASTRO" userId="S::ellen.castro@discente.ufma.br::bbd50f1c-01c7-4e9e-9f2f-cbac60068d41" providerId="AD" clId="Web-{8CBD7562-3D81-D9DC-1511-71275EDF0956}" dt="2025-07-01T23:23:18.555" v="57" actId="14100"/>
          <ac:grpSpMkLst>
            <pc:docMk/>
            <pc:sldMk cId="0" sldId="258"/>
            <ac:grpSpMk id="19" creationId="{BDE132BF-3546-BB86-F9FA-D05973E5FB31}"/>
          </ac:grpSpMkLst>
        </pc:grpChg>
        <pc:picChg chg="mod">
          <ac:chgData name="ELLEN CRISTINA DE SOUSA CASTRO" userId="S::ellen.castro@discente.ufma.br::bbd50f1c-01c7-4e9e-9f2f-cbac60068d41" providerId="AD" clId="Web-{8CBD7562-3D81-D9DC-1511-71275EDF0956}" dt="2025-07-01T23:25:52.637" v="62" actId="14100"/>
          <ac:picMkLst>
            <pc:docMk/>
            <pc:sldMk cId="0" sldId="258"/>
            <ac:picMk id="30" creationId="{CA006A03-C82C-41E5-6D66-C41759AEF2DD}"/>
          </ac:picMkLst>
        </pc:picChg>
      </pc:sldChg>
      <pc:sldChg chg="modSp">
        <pc:chgData name="ELLEN CRISTINA DE SOUSA CASTRO" userId="S::ellen.castro@discente.ufma.br::bbd50f1c-01c7-4e9e-9f2f-cbac60068d41" providerId="AD" clId="Web-{8CBD7562-3D81-D9DC-1511-71275EDF0956}" dt="2025-07-01T23:33:10.242" v="64" actId="1076"/>
        <pc:sldMkLst>
          <pc:docMk/>
          <pc:sldMk cId="3790507276" sldId="351"/>
        </pc:sldMkLst>
        <pc:grpChg chg="mod">
          <ac:chgData name="ELLEN CRISTINA DE SOUSA CASTRO" userId="S::ellen.castro@discente.ufma.br::bbd50f1c-01c7-4e9e-9f2f-cbac60068d41" providerId="AD" clId="Web-{8CBD7562-3D81-D9DC-1511-71275EDF0956}" dt="2025-07-01T23:33:10.242" v="64" actId="1076"/>
          <ac:grpSpMkLst>
            <pc:docMk/>
            <pc:sldMk cId="3790507276" sldId="351"/>
            <ac:grpSpMk id="42" creationId="{36161F3A-890F-897F-0A33-F8E6CC7CD3A7}"/>
          </ac:grpSpMkLst>
        </pc:grpChg>
      </pc:sldChg>
    </pc:docChg>
  </pc:docChgLst>
  <pc:docChgLst>
    <pc:chgData name="Usuário Convidado" userId="S::urn:spo:anon#8d669dd55b2a348ea334fd18d86fc39e6bff895f7cecccdf2a1f8b453933f28f::" providerId="AD" clId="Web-{0E9FA17B-4EDC-79BA-1D4A-B9380F8F4443}"/>
    <pc:docChg chg="modSld">
      <pc:chgData name="Usuário Convidado" userId="S::urn:spo:anon#8d669dd55b2a348ea334fd18d86fc39e6bff895f7cecccdf2a1f8b453933f28f::" providerId="AD" clId="Web-{0E9FA17B-4EDC-79BA-1D4A-B9380F8F4443}" dt="2025-05-24T19:06:07.616" v="14" actId="20577"/>
      <pc:docMkLst>
        <pc:docMk/>
      </pc:docMkLst>
      <pc:sldChg chg="modSp">
        <pc:chgData name="Usuário Convidado" userId="S::urn:spo:anon#8d669dd55b2a348ea334fd18d86fc39e6bff895f7cecccdf2a1f8b453933f28f::" providerId="AD" clId="Web-{0E9FA17B-4EDC-79BA-1D4A-B9380F8F4443}" dt="2025-05-24T19:06:07.616" v="14" actId="20577"/>
        <pc:sldMkLst>
          <pc:docMk/>
          <pc:sldMk cId="0" sldId="256"/>
        </pc:sldMkLst>
      </pc:sldChg>
    </pc:docChg>
  </pc:docChgLst>
  <pc:docChgLst>
    <pc:chgData name="MANOEL LUCAS PACHECO JUNIOR" userId="S::manoel.lucas@discente.ufma.br::44b8983b-0e67-4774-9a03-89ad22765b4c" providerId="AD" clId="Web-{36FE6DDA-7453-CFBB-80EE-5B9EEB028D9D}"/>
    <pc:docChg chg="modSld">
      <pc:chgData name="MANOEL LUCAS PACHECO JUNIOR" userId="S::manoel.lucas@discente.ufma.br::44b8983b-0e67-4774-9a03-89ad22765b4c" providerId="AD" clId="Web-{36FE6DDA-7453-CFBB-80EE-5B9EEB028D9D}" dt="2025-05-28T11:15:38.475" v="135"/>
      <pc:docMkLst>
        <pc:docMk/>
      </pc:docMkLst>
      <pc:sldChg chg="modSp">
        <pc:chgData name="MANOEL LUCAS PACHECO JUNIOR" userId="S::manoel.lucas@discente.ufma.br::44b8983b-0e67-4774-9a03-89ad22765b4c" providerId="AD" clId="Web-{36FE6DDA-7453-CFBB-80EE-5B9EEB028D9D}" dt="2025-05-28T11:11:34.297" v="107" actId="20577"/>
        <pc:sldMkLst>
          <pc:docMk/>
          <pc:sldMk cId="0" sldId="256"/>
        </pc:sldMkLst>
      </pc:sldChg>
      <pc:sldChg chg="modSp">
        <pc:chgData name="MANOEL LUCAS PACHECO JUNIOR" userId="S::manoel.lucas@discente.ufma.br::44b8983b-0e67-4774-9a03-89ad22765b4c" providerId="AD" clId="Web-{36FE6DDA-7453-CFBB-80EE-5B9EEB028D9D}" dt="2025-05-28T11:11:01.531" v="97" actId="1076"/>
        <pc:sldMkLst>
          <pc:docMk/>
          <pc:sldMk cId="0" sldId="257"/>
        </pc:sldMkLst>
      </pc:sldChg>
      <pc:sldChg chg="modSp">
        <pc:chgData name="MANOEL LUCAS PACHECO JUNIOR" userId="S::manoel.lucas@discente.ufma.br::44b8983b-0e67-4774-9a03-89ad22765b4c" providerId="AD" clId="Web-{36FE6DDA-7453-CFBB-80EE-5B9EEB028D9D}" dt="2025-05-28T11:10:31.608" v="92" actId="1076"/>
        <pc:sldMkLst>
          <pc:docMk/>
          <pc:sldMk cId="0" sldId="258"/>
        </pc:sldMkLst>
      </pc:sldChg>
      <pc:sldChg chg="modSp">
        <pc:chgData name="MANOEL LUCAS PACHECO JUNIOR" userId="S::manoel.lucas@discente.ufma.br::44b8983b-0e67-4774-9a03-89ad22765b4c" providerId="AD" clId="Web-{36FE6DDA-7453-CFBB-80EE-5B9EEB028D9D}" dt="2025-05-28T11:05:30.335" v="56" actId="14100"/>
        <pc:sldMkLst>
          <pc:docMk/>
          <pc:sldMk cId="0" sldId="259"/>
        </pc:sldMkLst>
      </pc:sldChg>
      <pc:sldChg chg="modSp">
        <pc:chgData name="MANOEL LUCAS PACHECO JUNIOR" userId="S::manoel.lucas@discente.ufma.br::44b8983b-0e67-4774-9a03-89ad22765b4c" providerId="AD" clId="Web-{36FE6DDA-7453-CFBB-80EE-5B9EEB028D9D}" dt="2025-05-28T11:05:09.225" v="49"/>
        <pc:sldMkLst>
          <pc:docMk/>
          <pc:sldMk cId="0" sldId="260"/>
        </pc:sldMkLst>
      </pc:sldChg>
      <pc:sldChg chg="modSp">
        <pc:chgData name="MANOEL LUCAS PACHECO JUNIOR" userId="S::manoel.lucas@discente.ufma.br::44b8983b-0e67-4774-9a03-89ad22765b4c" providerId="AD" clId="Web-{36FE6DDA-7453-CFBB-80EE-5B9EEB028D9D}" dt="2025-05-28T11:02:25.002" v="23" actId="20577"/>
        <pc:sldMkLst>
          <pc:docMk/>
          <pc:sldMk cId="0" sldId="262"/>
        </pc:sldMkLst>
      </pc:sldChg>
      <pc:sldChg chg="modSp">
        <pc:chgData name="MANOEL LUCAS PACHECO JUNIOR" userId="S::manoel.lucas@discente.ufma.br::44b8983b-0e67-4774-9a03-89ad22765b4c" providerId="AD" clId="Web-{36FE6DDA-7453-CFBB-80EE-5B9EEB028D9D}" dt="2025-05-28T11:05:43.492" v="58"/>
        <pc:sldMkLst>
          <pc:docMk/>
          <pc:sldMk cId="1883258934" sldId="267"/>
        </pc:sldMkLst>
      </pc:sldChg>
      <pc:sldChg chg="modSp">
        <pc:chgData name="MANOEL LUCAS PACHECO JUNIOR" userId="S::manoel.lucas@discente.ufma.br::44b8983b-0e67-4774-9a03-89ad22765b4c" providerId="AD" clId="Web-{36FE6DDA-7453-CFBB-80EE-5B9EEB028D9D}" dt="2025-05-28T11:01:32.392" v="15" actId="20577"/>
        <pc:sldMkLst>
          <pc:docMk/>
          <pc:sldMk cId="3933335035" sldId="277"/>
        </pc:sldMkLst>
      </pc:sldChg>
      <pc:sldChg chg="modSp">
        <pc:chgData name="MANOEL LUCAS PACHECO JUNIOR" userId="S::manoel.lucas@discente.ufma.br::44b8983b-0e67-4774-9a03-89ad22765b4c" providerId="AD" clId="Web-{36FE6DDA-7453-CFBB-80EE-5B9EEB028D9D}" dt="2025-05-28T11:02:52.566" v="26" actId="20577"/>
        <pc:sldMkLst>
          <pc:docMk/>
          <pc:sldMk cId="3062464566" sldId="279"/>
        </pc:sldMkLst>
      </pc:sldChg>
      <pc:sldChg chg="modSp">
        <pc:chgData name="MANOEL LUCAS PACHECO JUNIOR" userId="S::manoel.lucas@discente.ufma.br::44b8983b-0e67-4774-9a03-89ad22765b4c" providerId="AD" clId="Web-{36FE6DDA-7453-CFBB-80EE-5B9EEB028D9D}" dt="2025-05-28T11:02:35.893" v="25"/>
        <pc:sldMkLst>
          <pc:docMk/>
          <pc:sldMk cId="3146686197" sldId="305"/>
        </pc:sldMkLst>
      </pc:sldChg>
      <pc:sldChg chg="addSp delSp modSp">
        <pc:chgData name="MANOEL LUCAS PACHECO JUNIOR" userId="S::manoel.lucas@discente.ufma.br::44b8983b-0e67-4774-9a03-89ad22765b4c" providerId="AD" clId="Web-{36FE6DDA-7453-CFBB-80EE-5B9EEB028D9D}" dt="2025-05-28T11:15:38.475" v="135"/>
        <pc:sldMkLst>
          <pc:docMk/>
          <pc:sldMk cId="1298170310" sldId="317"/>
        </pc:sldMkLst>
      </pc:sldChg>
      <pc:sldChg chg="modSp">
        <pc:chgData name="MANOEL LUCAS PACHECO JUNIOR" userId="S::manoel.lucas@discente.ufma.br::44b8983b-0e67-4774-9a03-89ad22765b4c" providerId="AD" clId="Web-{36FE6DDA-7453-CFBB-80EE-5B9EEB028D9D}" dt="2025-05-28T11:03:51.551" v="35" actId="14100"/>
        <pc:sldMkLst>
          <pc:docMk/>
          <pc:sldMk cId="4195482486" sldId="329"/>
        </pc:sldMkLst>
      </pc:sldChg>
    </pc:docChg>
  </pc:docChgLst>
  <pc:docChgLst>
    <pc:chgData name="MANOEL LUCAS PACHECO JUNIOR" userId="S::manoel.lucas@discente.ufma.br::44b8983b-0e67-4774-9a03-89ad22765b4c" providerId="AD" clId="Web-{97733A88-31B4-8A2D-2E46-571BFCF135ED}"/>
    <pc:docChg chg="addSld modSld">
      <pc:chgData name="MANOEL LUCAS PACHECO JUNIOR" userId="S::manoel.lucas@discente.ufma.br::44b8983b-0e67-4774-9a03-89ad22765b4c" providerId="AD" clId="Web-{97733A88-31B4-8A2D-2E46-571BFCF135ED}" dt="2025-06-23T15:12:47.444" v="965" actId="1076"/>
      <pc:docMkLst>
        <pc:docMk/>
      </pc:docMkLst>
      <pc:sldChg chg="addSp delSp modSp">
        <pc:chgData name="MANOEL LUCAS PACHECO JUNIOR" userId="S::manoel.lucas@discente.ufma.br::44b8983b-0e67-4774-9a03-89ad22765b4c" providerId="AD" clId="Web-{97733A88-31B4-8A2D-2E46-571BFCF135ED}" dt="2025-06-23T14:20:19.344" v="465"/>
        <pc:sldMkLst>
          <pc:docMk/>
          <pc:sldMk cId="0" sldId="257"/>
        </pc:sldMkLst>
        <pc:spChg chg="ord">
          <ac:chgData name="MANOEL LUCAS PACHECO JUNIOR" userId="S::manoel.lucas@discente.ufma.br::44b8983b-0e67-4774-9a03-89ad22765b4c" providerId="AD" clId="Web-{97733A88-31B4-8A2D-2E46-571BFCF135ED}" dt="2025-06-23T14:19:45.624" v="454"/>
          <ac:spMkLst>
            <pc:docMk/>
            <pc:sldMk cId="0" sldId="257"/>
            <ac:spMk id="7" creationId="{00000000-0000-0000-0000-000000000000}"/>
          </ac:spMkLst>
        </pc:spChg>
        <pc:spChg chg="mod ord">
          <ac:chgData name="MANOEL LUCAS PACHECO JUNIOR" userId="S::manoel.lucas@discente.ufma.br::44b8983b-0e67-4774-9a03-89ad22765b4c" providerId="AD" clId="Web-{97733A88-31B4-8A2D-2E46-571BFCF135ED}" dt="2025-06-23T14:19:45.765" v="455"/>
          <ac:spMkLst>
            <pc:docMk/>
            <pc:sldMk cId="0" sldId="257"/>
            <ac:spMk id="8" creationId="{00000000-0000-0000-0000-000000000000}"/>
          </ac:spMkLst>
        </pc:spChg>
        <pc:spChg chg="add mod ord">
          <ac:chgData name="MANOEL LUCAS PACHECO JUNIOR" userId="S::manoel.lucas@discente.ufma.br::44b8983b-0e67-4774-9a03-89ad22765b4c" providerId="AD" clId="Web-{97733A88-31B4-8A2D-2E46-571BFCF135ED}" dt="2025-06-23T14:20:19.344" v="465"/>
          <ac:spMkLst>
            <pc:docMk/>
            <pc:sldMk cId="0" sldId="257"/>
            <ac:spMk id="9" creationId="{098A38B5-7542-4F16-FDC2-04EE9975C8A9}"/>
          </ac:spMkLst>
        </pc:spChg>
        <pc:grpChg chg="ord">
          <ac:chgData name="MANOEL LUCAS PACHECO JUNIOR" userId="S::manoel.lucas@discente.ufma.br::44b8983b-0e67-4774-9a03-89ad22765b4c" providerId="AD" clId="Web-{97733A88-31B4-8A2D-2E46-571BFCF135ED}" dt="2025-06-23T14:19:45.046" v="452"/>
          <ac:grpSpMkLst>
            <pc:docMk/>
            <pc:sldMk cId="0" sldId="257"/>
            <ac:grpSpMk id="4" creationId="{00000000-0000-0000-0000-000000000000}"/>
          </ac:grpSpMkLst>
        </pc:grpChg>
        <pc:picChg chg="add mod ord">
          <ac:chgData name="MANOEL LUCAS PACHECO JUNIOR" userId="S::manoel.lucas@discente.ufma.br::44b8983b-0e67-4774-9a03-89ad22765b4c" providerId="AD" clId="Web-{97733A88-31B4-8A2D-2E46-571BFCF135ED}" dt="2025-06-23T14:19:45.296" v="453"/>
          <ac:picMkLst>
            <pc:docMk/>
            <pc:sldMk cId="0" sldId="257"/>
            <ac:picMk id="3" creationId="{12ADEE62-7D2E-D35D-2A1A-A68E5C08440C}"/>
          </ac:picMkLst>
        </pc:picChg>
      </pc:sldChg>
      <pc:sldChg chg="addSp delSp modSp">
        <pc:chgData name="MANOEL LUCAS PACHECO JUNIOR" userId="S::manoel.lucas@discente.ufma.br::44b8983b-0e67-4774-9a03-89ad22765b4c" providerId="AD" clId="Web-{97733A88-31B4-8A2D-2E46-571BFCF135ED}" dt="2025-06-23T14:27:44.110" v="518" actId="20577"/>
        <pc:sldMkLst>
          <pc:docMk/>
          <pc:sldMk cId="0" sldId="258"/>
        </pc:sldMkLst>
        <pc:spChg chg="mod ord modVis">
          <ac:chgData name="MANOEL LUCAS PACHECO JUNIOR" userId="S::manoel.lucas@discente.ufma.br::44b8983b-0e67-4774-9a03-89ad22765b4c" providerId="AD" clId="Web-{97733A88-31B4-8A2D-2E46-571BFCF135ED}" dt="2025-06-23T14:20:02.953" v="458"/>
          <ac:spMkLst>
            <pc:docMk/>
            <pc:sldMk cId="0" sldId="258"/>
            <ac:spMk id="7" creationId="{625557AD-AAEF-5F51-87FE-1E6206089E86}"/>
          </ac:spMkLst>
        </pc:spChg>
        <pc:spChg chg="mod modVis">
          <ac:chgData name="MANOEL LUCAS PACHECO JUNIOR" userId="S::manoel.lucas@discente.ufma.br::44b8983b-0e67-4774-9a03-89ad22765b4c" providerId="AD" clId="Web-{97733A88-31B4-8A2D-2E46-571BFCF135ED}" dt="2025-06-23T14:18:26.184" v="434"/>
          <ac:spMkLst>
            <pc:docMk/>
            <pc:sldMk cId="0" sldId="258"/>
            <ac:spMk id="15" creationId="{4474F4BD-D0EC-CFC7-373B-44E927745971}"/>
          </ac:spMkLst>
        </pc:spChg>
        <pc:spChg chg="mod">
          <ac:chgData name="MANOEL LUCAS PACHECO JUNIOR" userId="S::manoel.lucas@discente.ufma.br::44b8983b-0e67-4774-9a03-89ad22765b4c" providerId="AD" clId="Web-{97733A88-31B4-8A2D-2E46-571BFCF135ED}" dt="2025-06-23T14:14:41.019" v="383" actId="1076"/>
          <ac:spMkLst>
            <pc:docMk/>
            <pc:sldMk cId="0" sldId="258"/>
            <ac:spMk id="16" creationId="{C035AEF1-3CE0-2A23-70E1-CCC5B0442179}"/>
          </ac:spMkLst>
        </pc:spChg>
        <pc:spChg chg="mod">
          <ac:chgData name="MANOEL LUCAS PACHECO JUNIOR" userId="S::manoel.lucas@discente.ufma.br::44b8983b-0e67-4774-9a03-89ad22765b4c" providerId="AD" clId="Web-{97733A88-31B4-8A2D-2E46-571BFCF135ED}" dt="2025-06-23T14:16:04.350" v="398" actId="1076"/>
          <ac:spMkLst>
            <pc:docMk/>
            <pc:sldMk cId="0" sldId="258"/>
            <ac:spMk id="17" creationId="{00000000-0000-0000-0000-000000000000}"/>
          </ac:spMkLst>
        </pc:spChg>
        <pc:spChg chg="mod ord modVis">
          <ac:chgData name="MANOEL LUCAS PACHECO JUNIOR" userId="S::manoel.lucas@discente.ufma.br::44b8983b-0e67-4774-9a03-89ad22765b4c" providerId="AD" clId="Web-{97733A88-31B4-8A2D-2E46-571BFCF135ED}" dt="2025-06-23T14:27:44.110" v="518" actId="20577"/>
          <ac:spMkLst>
            <pc:docMk/>
            <pc:sldMk cId="0" sldId="258"/>
            <ac:spMk id="22" creationId="{00000000-0000-0000-0000-000000000000}"/>
          </ac:spMkLst>
        </pc:spChg>
        <pc:spChg chg="add del mod ord">
          <ac:chgData name="MANOEL LUCAS PACHECO JUNIOR" userId="S::manoel.lucas@discente.ufma.br::44b8983b-0e67-4774-9a03-89ad22765b4c" providerId="AD" clId="Web-{97733A88-31B4-8A2D-2E46-571BFCF135ED}" dt="2025-06-23T14:27:00.359" v="499" actId="14100"/>
          <ac:spMkLst>
            <pc:docMk/>
            <pc:sldMk cId="0" sldId="258"/>
            <ac:spMk id="24" creationId="{57EE8B0E-E035-10FC-97AF-5E44692FC9A6}"/>
          </ac:spMkLst>
        </pc:spChg>
        <pc:spChg chg="mod modVis">
          <ac:chgData name="MANOEL LUCAS PACHECO JUNIOR" userId="S::manoel.lucas@discente.ufma.br::44b8983b-0e67-4774-9a03-89ad22765b4c" providerId="AD" clId="Web-{97733A88-31B4-8A2D-2E46-571BFCF135ED}" dt="2025-06-23T14:19:05.529" v="446"/>
          <ac:spMkLst>
            <pc:docMk/>
            <pc:sldMk cId="0" sldId="258"/>
            <ac:spMk id="28" creationId="{00000000-0000-0000-0000-000000000000}"/>
          </ac:spMkLst>
        </pc:spChg>
        <pc:grpChg chg="add mod ord">
          <ac:chgData name="MANOEL LUCAS PACHECO JUNIOR" userId="S::manoel.lucas@discente.ufma.br::44b8983b-0e67-4774-9a03-89ad22765b4c" providerId="AD" clId="Web-{97733A88-31B4-8A2D-2E46-571BFCF135ED}" dt="2025-06-23T14:27:12.984" v="501" actId="14100"/>
          <ac:grpSpMkLst>
            <pc:docMk/>
            <pc:sldMk cId="0" sldId="258"/>
            <ac:grpSpMk id="19" creationId="{BDE132BF-3546-BB86-F9FA-D05973E5FB31}"/>
          </ac:grpSpMkLst>
        </pc:grpChg>
        <pc:grpChg chg="ord">
          <ac:chgData name="MANOEL LUCAS PACHECO JUNIOR" userId="S::manoel.lucas@discente.ufma.br::44b8983b-0e67-4774-9a03-89ad22765b4c" providerId="AD" clId="Web-{97733A88-31B4-8A2D-2E46-571BFCF135ED}" dt="2025-06-23T14:20:04.766" v="459"/>
          <ac:grpSpMkLst>
            <pc:docMk/>
            <pc:sldMk cId="0" sldId="258"/>
            <ac:grpSpMk id="26" creationId="{00000000-0000-0000-0000-000000000000}"/>
          </ac:grpSpMkLst>
        </pc:grpChg>
        <pc:picChg chg="add mod">
          <ac:chgData name="MANOEL LUCAS PACHECO JUNIOR" userId="S::manoel.lucas@discente.ufma.br::44b8983b-0e67-4774-9a03-89ad22765b4c" providerId="AD" clId="Web-{97733A88-31B4-8A2D-2E46-571BFCF135ED}" dt="2025-06-23T14:27:00.499" v="500" actId="14100"/>
          <ac:picMkLst>
            <pc:docMk/>
            <pc:sldMk cId="0" sldId="258"/>
            <ac:picMk id="30" creationId="{CA006A03-C82C-41E5-6D66-C41759AEF2DD}"/>
          </ac:picMkLst>
        </pc:picChg>
      </pc:sldChg>
      <pc:sldChg chg="modSp">
        <pc:chgData name="MANOEL LUCAS PACHECO JUNIOR" userId="S::manoel.lucas@discente.ufma.br::44b8983b-0e67-4774-9a03-89ad22765b4c" providerId="AD" clId="Web-{97733A88-31B4-8A2D-2E46-571BFCF135ED}" dt="2025-06-23T15:12:47.444" v="965" actId="1076"/>
        <pc:sldMkLst>
          <pc:docMk/>
          <pc:sldMk cId="1883258934" sldId="267"/>
        </pc:sldMkLst>
        <pc:spChg chg="mod">
          <ac:chgData name="MANOEL LUCAS PACHECO JUNIOR" userId="S::manoel.lucas@discente.ufma.br::44b8983b-0e67-4774-9a03-89ad22765b4c" providerId="AD" clId="Web-{97733A88-31B4-8A2D-2E46-571BFCF135ED}" dt="2025-06-23T15:12:47.444" v="965" actId="1076"/>
          <ac:spMkLst>
            <pc:docMk/>
            <pc:sldMk cId="1883258934" sldId="267"/>
            <ac:spMk id="17" creationId="{3EF8E003-17E3-8F76-2030-6C01584BD37A}"/>
          </ac:spMkLst>
        </pc:spChg>
        <pc:spChg chg="mod">
          <ac:chgData name="MANOEL LUCAS PACHECO JUNIOR" userId="S::manoel.lucas@discente.ufma.br::44b8983b-0e67-4774-9a03-89ad22765b4c" providerId="AD" clId="Web-{97733A88-31B4-8A2D-2E46-571BFCF135ED}" dt="2025-06-23T15:12:41.725" v="964" actId="1076"/>
          <ac:spMkLst>
            <pc:docMk/>
            <pc:sldMk cId="1883258934" sldId="267"/>
            <ac:spMk id="22" creationId="{508888F6-96C1-C222-8C7A-1645BE0BE590}"/>
          </ac:spMkLst>
        </pc:spChg>
        <pc:grpChg chg="mod">
          <ac:chgData name="MANOEL LUCAS PACHECO JUNIOR" userId="S::manoel.lucas@discente.ufma.br::44b8983b-0e67-4774-9a03-89ad22765b4c" providerId="AD" clId="Web-{97733A88-31B4-8A2D-2E46-571BFCF135ED}" dt="2025-06-23T15:12:41.709" v="963" actId="1076"/>
          <ac:grpSpMkLst>
            <pc:docMk/>
            <pc:sldMk cId="1883258934" sldId="267"/>
            <ac:grpSpMk id="5" creationId="{8AFD52D2-EB41-89B6-1795-31D8A86E80BE}"/>
          </ac:grpSpMkLst>
        </pc:grpChg>
      </pc:sldChg>
      <pc:sldChg chg="modSp mod modShow">
        <pc:chgData name="MANOEL LUCAS PACHECO JUNIOR" userId="S::manoel.lucas@discente.ufma.br::44b8983b-0e67-4774-9a03-89ad22765b4c" providerId="AD" clId="Web-{97733A88-31B4-8A2D-2E46-571BFCF135ED}" dt="2025-06-23T15:12:06.333" v="952"/>
        <pc:sldMkLst>
          <pc:docMk/>
          <pc:sldMk cId="1298170310" sldId="317"/>
        </pc:sldMkLst>
      </pc:sldChg>
      <pc:sldChg chg="modSp">
        <pc:chgData name="MANOEL LUCAS PACHECO JUNIOR" userId="S::manoel.lucas@discente.ufma.br::44b8983b-0e67-4774-9a03-89ad22765b4c" providerId="AD" clId="Web-{97733A88-31B4-8A2D-2E46-571BFCF135ED}" dt="2025-06-23T13:36:18.997" v="0" actId="1076"/>
        <pc:sldMkLst>
          <pc:docMk/>
          <pc:sldMk cId="1257769731" sldId="330"/>
        </pc:sldMkLst>
        <pc:picChg chg="mod">
          <ac:chgData name="MANOEL LUCAS PACHECO JUNIOR" userId="S::manoel.lucas@discente.ufma.br::44b8983b-0e67-4774-9a03-89ad22765b4c" providerId="AD" clId="Web-{97733A88-31B4-8A2D-2E46-571BFCF135ED}" dt="2025-06-23T13:36:18.997" v="0" actId="1076"/>
          <ac:picMkLst>
            <pc:docMk/>
            <pc:sldMk cId="1257769731" sldId="330"/>
            <ac:picMk id="6" creationId="{8376681B-3A38-3B98-A481-13B37962754F}"/>
          </ac:picMkLst>
        </pc:picChg>
      </pc:sldChg>
      <pc:sldChg chg="modSp">
        <pc:chgData name="MANOEL LUCAS PACHECO JUNIOR" userId="S::manoel.lucas@discente.ufma.br::44b8983b-0e67-4774-9a03-89ad22765b4c" providerId="AD" clId="Web-{97733A88-31B4-8A2D-2E46-571BFCF135ED}" dt="2025-06-23T13:52:08.391" v="160" actId="14100"/>
        <pc:sldMkLst>
          <pc:docMk/>
          <pc:sldMk cId="942410085" sldId="341"/>
        </pc:sldMkLst>
        <pc:spChg chg="mod">
          <ac:chgData name="MANOEL LUCAS PACHECO JUNIOR" userId="S::manoel.lucas@discente.ufma.br::44b8983b-0e67-4774-9a03-89ad22765b4c" providerId="AD" clId="Web-{97733A88-31B4-8A2D-2E46-571BFCF135ED}" dt="2025-06-23T13:52:08.391" v="160" actId="14100"/>
          <ac:spMkLst>
            <pc:docMk/>
            <pc:sldMk cId="942410085" sldId="341"/>
            <ac:spMk id="16" creationId="{661498DA-2B0B-ADDB-077C-342D3F0E1E88}"/>
          </ac:spMkLst>
        </pc:spChg>
      </pc:sldChg>
      <pc:sldChg chg="addSp delSp modSp add replId">
        <pc:chgData name="MANOEL LUCAS PACHECO JUNIOR" userId="S::manoel.lucas@discente.ufma.br::44b8983b-0e67-4774-9a03-89ad22765b4c" providerId="AD" clId="Web-{97733A88-31B4-8A2D-2E46-571BFCF135ED}" dt="2025-06-23T15:12:00.286" v="951" actId="20577"/>
        <pc:sldMkLst>
          <pc:docMk/>
          <pc:sldMk cId="3790507276" sldId="351"/>
        </pc:sldMkLst>
        <pc:spChg chg="mod ord">
          <ac:chgData name="MANOEL LUCAS PACHECO JUNIOR" userId="S::manoel.lucas@discente.ufma.br::44b8983b-0e67-4774-9a03-89ad22765b4c" providerId="AD" clId="Web-{97733A88-31B4-8A2D-2E46-571BFCF135ED}" dt="2025-06-23T15:11:37.879" v="946" actId="1076"/>
          <ac:spMkLst>
            <pc:docMk/>
            <pc:sldMk cId="3790507276" sldId="351"/>
            <ac:spMk id="5" creationId="{789E8CE0-EE4E-F974-5032-48286796E292}"/>
          </ac:spMkLst>
        </pc:spChg>
        <pc:spChg chg="ord">
          <ac:chgData name="MANOEL LUCAS PACHECO JUNIOR" userId="S::manoel.lucas@discente.ufma.br::44b8983b-0e67-4774-9a03-89ad22765b4c" providerId="AD" clId="Web-{97733A88-31B4-8A2D-2E46-571BFCF135ED}" dt="2025-06-23T15:08:56.295" v="905"/>
          <ac:spMkLst>
            <pc:docMk/>
            <pc:sldMk cId="3790507276" sldId="351"/>
            <ac:spMk id="7" creationId="{D0F1B1AC-ECB3-CB70-FBD9-986762216FE9}"/>
          </ac:spMkLst>
        </pc:spChg>
        <pc:spChg chg="mod ord">
          <ac:chgData name="MANOEL LUCAS PACHECO JUNIOR" userId="S::manoel.lucas@discente.ufma.br::44b8983b-0e67-4774-9a03-89ad22765b4c" providerId="AD" clId="Web-{97733A88-31B4-8A2D-2E46-571BFCF135ED}" dt="2025-06-23T15:11:15.706" v="941" actId="1076"/>
          <ac:spMkLst>
            <pc:docMk/>
            <pc:sldMk cId="3790507276" sldId="351"/>
            <ac:spMk id="18" creationId="{CB5F3B58-1A23-CF6C-FA33-AC7DE2FC4646}"/>
          </ac:spMkLst>
        </pc:spChg>
        <pc:spChg chg="mod ord">
          <ac:chgData name="MANOEL LUCAS PACHECO JUNIOR" userId="S::manoel.lucas@discente.ufma.br::44b8983b-0e67-4774-9a03-89ad22765b4c" providerId="AD" clId="Web-{97733A88-31B4-8A2D-2E46-571BFCF135ED}" dt="2025-06-23T15:10:17.595" v="920" actId="14100"/>
          <ac:spMkLst>
            <pc:docMk/>
            <pc:sldMk cId="3790507276" sldId="351"/>
            <ac:spMk id="21" creationId="{3C7D8882-2566-557D-BCCB-53CA182E8378}"/>
          </ac:spMkLst>
        </pc:spChg>
        <pc:spChg chg="mod ord">
          <ac:chgData name="MANOEL LUCAS PACHECO JUNIOR" userId="S::manoel.lucas@discente.ufma.br::44b8983b-0e67-4774-9a03-89ad22765b4c" providerId="AD" clId="Web-{97733A88-31B4-8A2D-2E46-571BFCF135ED}" dt="2025-06-23T15:12:00.286" v="951" actId="20577"/>
          <ac:spMkLst>
            <pc:docMk/>
            <pc:sldMk cId="3790507276" sldId="351"/>
            <ac:spMk id="22" creationId="{6E68F25B-C0E6-E7DA-B60D-B2208B886CDB}"/>
          </ac:spMkLst>
        </pc:spChg>
        <pc:spChg chg="mod ord">
          <ac:chgData name="MANOEL LUCAS PACHECO JUNIOR" userId="S::manoel.lucas@discente.ufma.br::44b8983b-0e67-4774-9a03-89ad22765b4c" providerId="AD" clId="Web-{97733A88-31B4-8A2D-2E46-571BFCF135ED}" dt="2025-06-23T15:11:18.909" v="942" actId="1076"/>
          <ac:spMkLst>
            <pc:docMk/>
            <pc:sldMk cId="3790507276" sldId="351"/>
            <ac:spMk id="23" creationId="{20D482C9-5461-773A-F4A1-75D3ECEAD932}"/>
          </ac:spMkLst>
        </pc:spChg>
        <pc:spChg chg="add mod ord">
          <ac:chgData name="MANOEL LUCAS PACHECO JUNIOR" userId="S::manoel.lucas@discente.ufma.br::44b8983b-0e67-4774-9a03-89ad22765b4c" providerId="AD" clId="Web-{97733A88-31B4-8A2D-2E46-571BFCF135ED}" dt="2025-06-23T15:11:24.957" v="943" actId="1076"/>
          <ac:spMkLst>
            <pc:docMk/>
            <pc:sldMk cId="3790507276" sldId="351"/>
            <ac:spMk id="34" creationId="{2A79735E-E200-B252-87E9-D51A77B719A4}"/>
          </ac:spMkLst>
        </pc:spChg>
        <pc:spChg chg="add mod ord">
          <ac:chgData name="MANOEL LUCAS PACHECO JUNIOR" userId="S::manoel.lucas@discente.ufma.br::44b8983b-0e67-4774-9a03-89ad22765b4c" providerId="AD" clId="Web-{97733A88-31B4-8A2D-2E46-571BFCF135ED}" dt="2025-06-23T15:11:27.738" v="944" actId="1076"/>
          <ac:spMkLst>
            <pc:docMk/>
            <pc:sldMk cId="3790507276" sldId="351"/>
            <ac:spMk id="36" creationId="{9BF82167-0703-A000-4773-428F9B8EBF45}"/>
          </ac:spMkLst>
        </pc:spChg>
        <pc:grpChg chg="ord">
          <ac:chgData name="MANOEL LUCAS PACHECO JUNIOR" userId="S::manoel.lucas@discente.ufma.br::44b8983b-0e67-4774-9a03-89ad22765b4c" providerId="AD" clId="Web-{97733A88-31B4-8A2D-2E46-571BFCF135ED}" dt="2025-06-23T15:08:53.045" v="898"/>
          <ac:grpSpMkLst>
            <pc:docMk/>
            <pc:sldMk cId="3790507276" sldId="351"/>
            <ac:grpSpMk id="26" creationId="{1600D302-3416-13EE-2DD5-E884D30080E3}"/>
          </ac:grpSpMkLst>
        </pc:grpChg>
        <pc:grpChg chg="add mod ord">
          <ac:chgData name="MANOEL LUCAS PACHECO JUNIOR" userId="S::manoel.lucas@discente.ufma.br::44b8983b-0e67-4774-9a03-89ad22765b4c" providerId="AD" clId="Web-{97733A88-31B4-8A2D-2E46-571BFCF135ED}" dt="2025-06-23T15:11:52.176" v="949" actId="14100"/>
          <ac:grpSpMkLst>
            <pc:docMk/>
            <pc:sldMk cId="3790507276" sldId="351"/>
            <ac:grpSpMk id="42" creationId="{36161F3A-890F-897F-0A33-F8E6CC7CD3A7}"/>
          </ac:grpSpMkLst>
        </pc:grpChg>
      </pc:sldChg>
    </pc:docChg>
  </pc:docChgLst>
  <pc:docChgLst>
    <pc:chgData name="ELLEN CRISTINA DE SOUSA CASTRO" userId="S::ellen.castro@discente.ufma.br::bbd50f1c-01c7-4e9e-9f2f-cbac60068d41" providerId="AD" clId="Web-{46B6D90B-21B7-39E6-BE48-03097767F597}"/>
    <pc:docChg chg="addSld modSld sldOrd">
      <pc:chgData name="ELLEN CRISTINA DE SOUSA CASTRO" userId="S::ellen.castro@discente.ufma.br::bbd50f1c-01c7-4e9e-9f2f-cbac60068d41" providerId="AD" clId="Web-{46B6D90B-21B7-39E6-BE48-03097767F597}" dt="2025-06-24T03:40:50.223" v="3" actId="1076"/>
      <pc:docMkLst>
        <pc:docMk/>
      </pc:docMkLst>
      <pc:sldChg chg="modSp">
        <pc:chgData name="ELLEN CRISTINA DE SOUSA CASTRO" userId="S::ellen.castro@discente.ufma.br::bbd50f1c-01c7-4e9e-9f2f-cbac60068d41" providerId="AD" clId="Web-{46B6D90B-21B7-39E6-BE48-03097767F597}" dt="2025-06-24T03:40:50.223" v="3" actId="1076"/>
        <pc:sldMkLst>
          <pc:docMk/>
          <pc:sldMk cId="3747230337" sldId="358"/>
        </pc:sldMkLst>
      </pc:sldChg>
      <pc:sldChg chg="add ord replId">
        <pc:chgData name="ELLEN CRISTINA DE SOUSA CASTRO" userId="S::ellen.castro@discente.ufma.br::bbd50f1c-01c7-4e9e-9f2f-cbac60068d41" providerId="AD" clId="Web-{46B6D90B-21B7-39E6-BE48-03097767F597}" dt="2025-06-24T03:33:32.880" v="1"/>
        <pc:sldMkLst>
          <pc:docMk/>
          <pc:sldMk cId="356349963" sldId="366"/>
        </pc:sldMkLst>
      </pc:sldChg>
    </pc:docChg>
  </pc:docChgLst>
  <pc:docChgLst>
    <pc:chgData name="ELLEN CRISTINA DE SOUSA CASTRO" userId="S::ellen.castro@discente.ufma.br::bbd50f1c-01c7-4e9e-9f2f-cbac60068d41" providerId="AD" clId="Web-{6FCED223-916D-388A-9E10-3796E4E2367F}"/>
    <pc:docChg chg="modSld">
      <pc:chgData name="ELLEN CRISTINA DE SOUSA CASTRO" userId="S::ellen.castro@discente.ufma.br::bbd50f1c-01c7-4e9e-9f2f-cbac60068d41" providerId="AD" clId="Web-{6FCED223-916D-388A-9E10-3796E4E2367F}" dt="2025-06-24T12:01:21.881" v="28" actId="1076"/>
      <pc:docMkLst>
        <pc:docMk/>
      </pc:docMkLst>
      <pc:sldChg chg="addSp delSp modSp">
        <pc:chgData name="ELLEN CRISTINA DE SOUSA CASTRO" userId="S::ellen.castro@discente.ufma.br::bbd50f1c-01c7-4e9e-9f2f-cbac60068d41" providerId="AD" clId="Web-{6FCED223-916D-388A-9E10-3796E4E2367F}" dt="2025-06-24T04:35:38.570" v="23"/>
        <pc:sldMkLst>
          <pc:docMk/>
          <pc:sldMk cId="0" sldId="259"/>
        </pc:sldMkLst>
        <pc:spChg chg="mod">
          <ac:chgData name="ELLEN CRISTINA DE SOUSA CASTRO" userId="S::ellen.castro@discente.ufma.br::bbd50f1c-01c7-4e9e-9f2f-cbac60068d41" providerId="AD" clId="Web-{6FCED223-916D-388A-9E10-3796E4E2367F}" dt="2025-06-24T04:35:13.991" v="20" actId="1076"/>
          <ac:spMkLst>
            <pc:docMk/>
            <pc:sldMk cId="0" sldId="259"/>
            <ac:spMk id="4" creationId="{00000000-0000-0000-0000-000000000000}"/>
          </ac:spMkLst>
        </pc:spChg>
        <pc:picChg chg="add mod">
          <ac:chgData name="ELLEN CRISTINA DE SOUSA CASTRO" userId="S::ellen.castro@discente.ufma.br::bbd50f1c-01c7-4e9e-9f2f-cbac60068d41" providerId="AD" clId="Web-{6FCED223-916D-388A-9E10-3796E4E2367F}" dt="2025-06-24T04:35:15.538" v="21" actId="1076"/>
          <ac:picMkLst>
            <pc:docMk/>
            <pc:sldMk cId="0" sldId="259"/>
            <ac:picMk id="2" creationId="{CBE87739-AAA3-59D5-B485-653C7B118AFF}"/>
          </ac:picMkLst>
        </pc:picChg>
      </pc:sldChg>
      <pc:sldChg chg="modSp">
        <pc:chgData name="ELLEN CRISTINA DE SOUSA CASTRO" userId="S::ellen.castro@discente.ufma.br::bbd50f1c-01c7-4e9e-9f2f-cbac60068d41" providerId="AD" clId="Web-{6FCED223-916D-388A-9E10-3796E4E2367F}" dt="2025-06-24T04:36:16.852" v="27" actId="1076"/>
        <pc:sldMkLst>
          <pc:docMk/>
          <pc:sldMk cId="1883258934" sldId="267"/>
        </pc:sldMkLst>
        <pc:spChg chg="mod">
          <ac:chgData name="ELLEN CRISTINA DE SOUSA CASTRO" userId="S::ellen.castro@discente.ufma.br::bbd50f1c-01c7-4e9e-9f2f-cbac60068d41" providerId="AD" clId="Web-{6FCED223-916D-388A-9E10-3796E4E2367F}" dt="2025-06-24T04:36:16.852" v="27" actId="1076"/>
          <ac:spMkLst>
            <pc:docMk/>
            <pc:sldMk cId="1883258934" sldId="267"/>
            <ac:spMk id="27" creationId="{00CD8E3B-B5BF-A351-6E79-B0C5E1B8B215}"/>
          </ac:spMkLst>
        </pc:spChg>
      </pc:sldChg>
      <pc:sldChg chg="modSp">
        <pc:chgData name="ELLEN CRISTINA DE SOUSA CASTRO" userId="S::ellen.castro@discente.ufma.br::bbd50f1c-01c7-4e9e-9f2f-cbac60068d41" providerId="AD" clId="Web-{6FCED223-916D-388A-9E10-3796E4E2367F}" dt="2025-06-24T12:01:21.881" v="28" actId="1076"/>
        <pc:sldMkLst>
          <pc:docMk/>
          <pc:sldMk cId="1140224564" sldId="356"/>
        </pc:sldMkLst>
      </pc:sldChg>
    </pc:docChg>
  </pc:docChgLst>
  <pc:docChgLst>
    <pc:chgData name="MANOEL LUCAS PACHECO JUNIOR" userId="S::manoel.lucas@discente.ufma.br::44b8983b-0e67-4774-9a03-89ad22765b4c" providerId="AD" clId="Web-{331395DB-7463-28A1-4A81-10E57FAE1C49}"/>
    <pc:docChg chg="addSld delSld modSld">
      <pc:chgData name="MANOEL LUCAS PACHECO JUNIOR" userId="S::manoel.lucas@discente.ufma.br::44b8983b-0e67-4774-9a03-89ad22765b4c" providerId="AD" clId="Web-{331395DB-7463-28A1-4A81-10E57FAE1C49}" dt="2025-05-25T18:15:59.263" v="34" actId="14100"/>
      <pc:docMkLst>
        <pc:docMk/>
      </pc:docMkLst>
      <pc:sldChg chg="new del">
        <pc:chgData name="MANOEL LUCAS PACHECO JUNIOR" userId="S::manoel.lucas@discente.ufma.br::44b8983b-0e67-4774-9a03-89ad22765b4c" providerId="AD" clId="Web-{331395DB-7463-28A1-4A81-10E57FAE1C49}" dt="2025-05-25T18:12:45.234" v="1"/>
        <pc:sldMkLst>
          <pc:docMk/>
          <pc:sldMk cId="864430453" sldId="278"/>
        </pc:sldMkLst>
      </pc:sldChg>
      <pc:sldChg chg="addSp delSp modSp add replId">
        <pc:chgData name="MANOEL LUCAS PACHECO JUNIOR" userId="S::manoel.lucas@discente.ufma.br::44b8983b-0e67-4774-9a03-89ad22765b4c" providerId="AD" clId="Web-{331395DB-7463-28A1-4A81-10E57FAE1C49}" dt="2025-05-25T18:15:59.263" v="34" actId="14100"/>
        <pc:sldMkLst>
          <pc:docMk/>
          <pc:sldMk cId="873844090" sldId="278"/>
        </pc:sldMkLst>
      </pc:sldChg>
    </pc:docChg>
  </pc:docChgLst>
  <pc:docChgLst>
    <pc:chgData name="MATEUS DUTRA VALE" userId="S::mateus.dv@discente.ufma.br::7110a7da-dd03-4717-8055-52cbff5253a0" providerId="AD" clId="Web-{49F2C17D-285A-7E9E-ABFD-8ADB6B84E109}"/>
    <pc:docChg chg="modSld">
      <pc:chgData name="MATEUS DUTRA VALE" userId="S::mateus.dv@discente.ufma.br::7110a7da-dd03-4717-8055-52cbff5253a0" providerId="AD" clId="Web-{49F2C17D-285A-7E9E-ABFD-8ADB6B84E109}" dt="2025-05-29T03:21:33.621" v="58" actId="20577"/>
      <pc:docMkLst>
        <pc:docMk/>
      </pc:docMkLst>
      <pc:sldChg chg="modSp">
        <pc:chgData name="MATEUS DUTRA VALE" userId="S::mateus.dv@discente.ufma.br::7110a7da-dd03-4717-8055-52cbff5253a0" providerId="AD" clId="Web-{49F2C17D-285A-7E9E-ABFD-8ADB6B84E109}" dt="2025-05-29T03:21:28.512" v="56" actId="20577"/>
        <pc:sldMkLst>
          <pc:docMk/>
          <pc:sldMk cId="0" sldId="265"/>
        </pc:sldMkLst>
      </pc:sldChg>
      <pc:sldChg chg="modSp">
        <pc:chgData name="MATEUS DUTRA VALE" userId="S::mateus.dv@discente.ufma.br::7110a7da-dd03-4717-8055-52cbff5253a0" providerId="AD" clId="Web-{49F2C17D-285A-7E9E-ABFD-8ADB6B84E109}" dt="2025-05-29T03:21:33.621" v="58" actId="20577"/>
        <pc:sldMkLst>
          <pc:docMk/>
          <pc:sldMk cId="0" sldId="266"/>
        </pc:sldMkLst>
      </pc:sldChg>
      <pc:sldChg chg="modSp">
        <pc:chgData name="MATEUS DUTRA VALE" userId="S::mateus.dv@discente.ufma.br::7110a7da-dd03-4717-8055-52cbff5253a0" providerId="AD" clId="Web-{49F2C17D-285A-7E9E-ABFD-8ADB6B84E109}" dt="2025-05-29T03:18:54.106" v="30" actId="20577"/>
        <pc:sldMkLst>
          <pc:docMk/>
          <pc:sldMk cId="1617446263" sldId="280"/>
        </pc:sldMkLst>
      </pc:sldChg>
      <pc:sldChg chg="modSp">
        <pc:chgData name="MATEUS DUTRA VALE" userId="S::mateus.dv@discente.ufma.br::7110a7da-dd03-4717-8055-52cbff5253a0" providerId="AD" clId="Web-{49F2C17D-285A-7E9E-ABFD-8ADB6B84E109}" dt="2025-05-29T03:19:01.809" v="32" actId="20577"/>
        <pc:sldMkLst>
          <pc:docMk/>
          <pc:sldMk cId="1872808945" sldId="286"/>
        </pc:sldMkLst>
      </pc:sldChg>
      <pc:sldChg chg="modSp">
        <pc:chgData name="MATEUS DUTRA VALE" userId="S::mateus.dv@discente.ufma.br::7110a7da-dd03-4717-8055-52cbff5253a0" providerId="AD" clId="Web-{49F2C17D-285A-7E9E-ABFD-8ADB6B84E109}" dt="2025-05-29T03:19:09.215" v="34" actId="20577"/>
        <pc:sldMkLst>
          <pc:docMk/>
          <pc:sldMk cId="2603282726" sldId="290"/>
        </pc:sldMkLst>
      </pc:sldChg>
      <pc:sldChg chg="modSp">
        <pc:chgData name="MATEUS DUTRA VALE" userId="S::mateus.dv@discente.ufma.br::7110a7da-dd03-4717-8055-52cbff5253a0" providerId="AD" clId="Web-{49F2C17D-285A-7E9E-ABFD-8ADB6B84E109}" dt="2025-05-29T03:19:14.544" v="36" actId="20577"/>
        <pc:sldMkLst>
          <pc:docMk/>
          <pc:sldMk cId="2216771345" sldId="303"/>
        </pc:sldMkLst>
      </pc:sldChg>
      <pc:sldChg chg="modSp">
        <pc:chgData name="MATEUS DUTRA VALE" userId="S::mateus.dv@discente.ufma.br::7110a7da-dd03-4717-8055-52cbff5253a0" providerId="AD" clId="Web-{49F2C17D-285A-7E9E-ABFD-8ADB6B84E109}" dt="2025-05-29T03:19:20.075" v="38" actId="20577"/>
        <pc:sldMkLst>
          <pc:docMk/>
          <pc:sldMk cId="2932020016" sldId="304"/>
        </pc:sldMkLst>
      </pc:sldChg>
      <pc:sldChg chg="modSp">
        <pc:chgData name="MATEUS DUTRA VALE" userId="S::mateus.dv@discente.ufma.br::7110a7da-dd03-4717-8055-52cbff5253a0" providerId="AD" clId="Web-{49F2C17D-285A-7E9E-ABFD-8ADB6B84E109}" dt="2025-05-29T03:17:46.726" v="14" actId="20577"/>
        <pc:sldMkLst>
          <pc:docMk/>
          <pc:sldMk cId="3320153442" sldId="306"/>
        </pc:sldMkLst>
      </pc:sldChg>
      <pc:sldChg chg="modSp">
        <pc:chgData name="MATEUS DUTRA VALE" userId="S::mateus.dv@discente.ufma.br::7110a7da-dd03-4717-8055-52cbff5253a0" providerId="AD" clId="Web-{49F2C17D-285A-7E9E-ABFD-8ADB6B84E109}" dt="2025-05-29T03:17:36.804" v="12" actId="20577"/>
        <pc:sldMkLst>
          <pc:docMk/>
          <pc:sldMk cId="2355195164" sldId="307"/>
        </pc:sldMkLst>
      </pc:sldChg>
      <pc:sldChg chg="modSp">
        <pc:chgData name="MATEUS DUTRA VALE" userId="S::mateus.dv@discente.ufma.br::7110a7da-dd03-4717-8055-52cbff5253a0" providerId="AD" clId="Web-{49F2C17D-285A-7E9E-ABFD-8ADB6B84E109}" dt="2025-05-29T03:17:29.148" v="10" actId="20577"/>
        <pc:sldMkLst>
          <pc:docMk/>
          <pc:sldMk cId="274676845" sldId="308"/>
        </pc:sldMkLst>
      </pc:sldChg>
      <pc:sldChg chg="modSp">
        <pc:chgData name="MATEUS DUTRA VALE" userId="S::mateus.dv@discente.ufma.br::7110a7da-dd03-4717-8055-52cbff5253a0" providerId="AD" clId="Web-{49F2C17D-285A-7E9E-ABFD-8ADB6B84E109}" dt="2025-05-29T03:17:20.664" v="7" actId="20577"/>
        <pc:sldMkLst>
          <pc:docMk/>
          <pc:sldMk cId="2059667980" sldId="309"/>
        </pc:sldMkLst>
      </pc:sldChg>
      <pc:sldChg chg="modSp">
        <pc:chgData name="MATEUS DUTRA VALE" userId="S::mateus.dv@discente.ufma.br::7110a7da-dd03-4717-8055-52cbff5253a0" providerId="AD" clId="Web-{49F2C17D-285A-7E9E-ABFD-8ADB6B84E109}" dt="2025-05-29T03:17:55.054" v="16" actId="20577"/>
        <pc:sldMkLst>
          <pc:docMk/>
          <pc:sldMk cId="449379923" sldId="318"/>
        </pc:sldMkLst>
      </pc:sldChg>
      <pc:sldChg chg="modSp">
        <pc:chgData name="MATEUS DUTRA VALE" userId="S::mateus.dv@discente.ufma.br::7110a7da-dd03-4717-8055-52cbff5253a0" providerId="AD" clId="Web-{49F2C17D-285A-7E9E-ABFD-8ADB6B84E109}" dt="2025-05-29T03:18:27.554" v="26" actId="20577"/>
        <pc:sldMkLst>
          <pc:docMk/>
          <pc:sldMk cId="1348857243" sldId="319"/>
        </pc:sldMkLst>
      </pc:sldChg>
      <pc:sldChg chg="modSp">
        <pc:chgData name="MATEUS DUTRA VALE" userId="S::mateus.dv@discente.ufma.br::7110a7da-dd03-4717-8055-52cbff5253a0" providerId="AD" clId="Web-{49F2C17D-285A-7E9E-ABFD-8ADB6B84E109}" dt="2025-05-29T03:18:18.242" v="22" actId="20577"/>
        <pc:sldMkLst>
          <pc:docMk/>
          <pc:sldMk cId="855041484" sldId="320"/>
        </pc:sldMkLst>
      </pc:sldChg>
      <pc:sldChg chg="modSp">
        <pc:chgData name="MATEUS DUTRA VALE" userId="S::mateus.dv@discente.ufma.br::7110a7da-dd03-4717-8055-52cbff5253a0" providerId="AD" clId="Web-{49F2C17D-285A-7E9E-ABFD-8ADB6B84E109}" dt="2025-05-29T03:18:49.242" v="28" actId="20577"/>
        <pc:sldMkLst>
          <pc:docMk/>
          <pc:sldMk cId="1262257060" sldId="321"/>
        </pc:sldMkLst>
      </pc:sldChg>
      <pc:sldChg chg="modSp">
        <pc:chgData name="MATEUS DUTRA VALE" userId="S::mateus.dv@discente.ufma.br::7110a7da-dd03-4717-8055-52cbff5253a0" providerId="AD" clId="Web-{49F2C17D-285A-7E9E-ABFD-8ADB6B84E109}" dt="2025-05-29T03:18:11.726" v="20" actId="20577"/>
        <pc:sldMkLst>
          <pc:docMk/>
          <pc:sldMk cId="1965228546" sldId="323"/>
        </pc:sldMkLst>
      </pc:sldChg>
      <pc:sldChg chg="modSp">
        <pc:chgData name="MATEUS DUTRA VALE" userId="S::mateus.dv@discente.ufma.br::7110a7da-dd03-4717-8055-52cbff5253a0" providerId="AD" clId="Web-{49F2C17D-285A-7E9E-ABFD-8ADB6B84E109}" dt="2025-05-29T03:18:05.070" v="18" actId="20577"/>
        <pc:sldMkLst>
          <pc:docMk/>
          <pc:sldMk cId="439057351" sldId="325"/>
        </pc:sldMkLst>
      </pc:sldChg>
      <pc:sldChg chg="modSp">
        <pc:chgData name="MATEUS DUTRA VALE" userId="S::mateus.dv@discente.ufma.br::7110a7da-dd03-4717-8055-52cbff5253a0" providerId="AD" clId="Web-{49F2C17D-285A-7E9E-ABFD-8ADB6B84E109}" dt="2025-05-29T03:19:27.544" v="40" actId="20577"/>
        <pc:sldMkLst>
          <pc:docMk/>
          <pc:sldMk cId="1875741724" sldId="332"/>
        </pc:sldMkLst>
      </pc:sldChg>
      <pc:sldChg chg="modSp">
        <pc:chgData name="MATEUS DUTRA VALE" userId="S::mateus.dv@discente.ufma.br::7110a7da-dd03-4717-8055-52cbff5253a0" providerId="AD" clId="Web-{49F2C17D-285A-7E9E-ABFD-8ADB6B84E109}" dt="2025-05-29T03:19:49.497" v="46" actId="20577"/>
        <pc:sldMkLst>
          <pc:docMk/>
          <pc:sldMk cId="981411101" sldId="333"/>
        </pc:sldMkLst>
      </pc:sldChg>
      <pc:sldChg chg="modSp">
        <pc:chgData name="MATEUS DUTRA VALE" userId="S::mateus.dv@discente.ufma.br::7110a7da-dd03-4717-8055-52cbff5253a0" providerId="AD" clId="Web-{49F2C17D-285A-7E9E-ABFD-8ADB6B84E109}" dt="2025-05-29T03:19:55.419" v="48" actId="20577"/>
        <pc:sldMkLst>
          <pc:docMk/>
          <pc:sldMk cId="1229287192" sldId="334"/>
        </pc:sldMkLst>
      </pc:sldChg>
      <pc:sldChg chg="modSp">
        <pc:chgData name="MATEUS DUTRA VALE" userId="S::mateus.dv@discente.ufma.br::7110a7da-dd03-4717-8055-52cbff5253a0" providerId="AD" clId="Web-{49F2C17D-285A-7E9E-ABFD-8ADB6B84E109}" dt="2025-05-29T03:20:03.637" v="50" actId="20577"/>
        <pc:sldMkLst>
          <pc:docMk/>
          <pc:sldMk cId="1677767021" sldId="335"/>
        </pc:sldMkLst>
      </pc:sldChg>
      <pc:sldChg chg="modSp">
        <pc:chgData name="MATEUS DUTRA VALE" userId="S::mateus.dv@discente.ufma.br::7110a7da-dd03-4717-8055-52cbff5253a0" providerId="AD" clId="Web-{49F2C17D-285A-7E9E-ABFD-8ADB6B84E109}" dt="2025-05-29T03:20:08.278" v="52" actId="20577"/>
        <pc:sldMkLst>
          <pc:docMk/>
          <pc:sldMk cId="3475882849" sldId="336"/>
        </pc:sldMkLst>
      </pc:sldChg>
      <pc:sldChg chg="modSp">
        <pc:chgData name="MATEUS DUTRA VALE" userId="S::mateus.dv@discente.ufma.br::7110a7da-dd03-4717-8055-52cbff5253a0" providerId="AD" clId="Web-{49F2C17D-285A-7E9E-ABFD-8ADB6B84E109}" dt="2025-05-29T03:20:12.012" v="54" actId="20577"/>
        <pc:sldMkLst>
          <pc:docMk/>
          <pc:sldMk cId="463104689" sldId="337"/>
        </pc:sldMkLst>
      </pc:sldChg>
      <pc:sldChg chg="modSp">
        <pc:chgData name="MATEUS DUTRA VALE" userId="S::mateus.dv@discente.ufma.br::7110a7da-dd03-4717-8055-52cbff5253a0" providerId="AD" clId="Web-{49F2C17D-285A-7E9E-ABFD-8ADB6B84E109}" dt="2025-05-29T03:19:37.075" v="42" actId="20577"/>
        <pc:sldMkLst>
          <pc:docMk/>
          <pc:sldMk cId="1105988462" sldId="338"/>
        </pc:sldMkLst>
      </pc:sldChg>
    </pc:docChg>
  </pc:docChgLst>
  <pc:docChgLst>
    <pc:chgData name="MANOEL LUCAS PACHECO JUNIOR" userId="S::manoel.lucas@discente.ufma.br::44b8983b-0e67-4774-9a03-89ad22765b4c" providerId="AD" clId="Web-{C763D2DA-6D8E-D008-B418-BA799C2C9082}"/>
    <pc:docChg chg="addSld delSld modSld sldOrd">
      <pc:chgData name="MANOEL LUCAS PACHECO JUNIOR" userId="S::manoel.lucas@discente.ufma.br::44b8983b-0e67-4774-9a03-89ad22765b4c" providerId="AD" clId="Web-{C763D2DA-6D8E-D008-B418-BA799C2C9082}" dt="2025-06-24T00:59:55.788" v="1600" actId="20577"/>
      <pc:docMkLst>
        <pc:docMk/>
      </pc:docMkLst>
      <pc:sldChg chg="modSp">
        <pc:chgData name="MANOEL LUCAS PACHECO JUNIOR" userId="S::manoel.lucas@discente.ufma.br::44b8983b-0e67-4774-9a03-89ad22765b4c" providerId="AD" clId="Web-{C763D2DA-6D8E-D008-B418-BA799C2C9082}" dt="2025-06-23T20:05:03.671" v="15" actId="20577"/>
        <pc:sldMkLst>
          <pc:docMk/>
          <pc:sldMk cId="0" sldId="258"/>
        </pc:sldMkLst>
        <pc:spChg chg="mod">
          <ac:chgData name="MANOEL LUCAS PACHECO JUNIOR" userId="S::manoel.lucas@discente.ufma.br::44b8983b-0e67-4774-9a03-89ad22765b4c" providerId="AD" clId="Web-{C763D2DA-6D8E-D008-B418-BA799C2C9082}" dt="2025-06-23T20:05:03.671" v="15" actId="20577"/>
          <ac:spMkLst>
            <pc:docMk/>
            <pc:sldMk cId="0" sldId="258"/>
            <ac:spMk id="22" creationId="{00000000-0000-0000-0000-000000000000}"/>
          </ac:spMkLst>
        </pc:spChg>
      </pc:sldChg>
      <pc:sldChg chg="addSp delSp modSp">
        <pc:chgData name="MANOEL LUCAS PACHECO JUNIOR" userId="S::manoel.lucas@discente.ufma.br::44b8983b-0e67-4774-9a03-89ad22765b4c" providerId="AD" clId="Web-{C763D2DA-6D8E-D008-B418-BA799C2C9082}" dt="2025-06-23T20:34:58.816" v="474" actId="20577"/>
        <pc:sldMkLst>
          <pc:docMk/>
          <pc:sldMk cId="0" sldId="259"/>
        </pc:sldMkLst>
        <pc:spChg chg="mod">
          <ac:chgData name="MANOEL LUCAS PACHECO JUNIOR" userId="S::manoel.lucas@discente.ufma.br::44b8983b-0e67-4774-9a03-89ad22765b4c" providerId="AD" clId="Web-{C763D2DA-6D8E-D008-B418-BA799C2C9082}" dt="2025-06-23T20:34:53.628" v="471" actId="20577"/>
          <ac:spMkLst>
            <pc:docMk/>
            <pc:sldMk cId="0" sldId="259"/>
            <ac:spMk id="4" creationId="{00000000-0000-0000-0000-000000000000}"/>
          </ac:spMkLst>
        </pc:spChg>
      </pc:sldChg>
      <pc:sldChg chg="del">
        <pc:chgData name="MANOEL LUCAS PACHECO JUNIOR" userId="S::manoel.lucas@discente.ufma.br::44b8983b-0e67-4774-9a03-89ad22765b4c" providerId="AD" clId="Web-{C763D2DA-6D8E-D008-B418-BA799C2C9082}" dt="2025-06-23T20:24:54.856" v="268"/>
        <pc:sldMkLst>
          <pc:docMk/>
          <pc:sldMk cId="0" sldId="260"/>
        </pc:sldMkLst>
      </pc:sldChg>
      <pc:sldChg chg="del">
        <pc:chgData name="MANOEL LUCAS PACHECO JUNIOR" userId="S::manoel.lucas@discente.ufma.br::44b8983b-0e67-4774-9a03-89ad22765b4c" providerId="AD" clId="Web-{C763D2DA-6D8E-D008-B418-BA799C2C9082}" dt="2025-06-23T21:26:55.940" v="704"/>
        <pc:sldMkLst>
          <pc:docMk/>
          <pc:sldMk cId="0" sldId="262"/>
        </pc:sldMkLst>
      </pc:sldChg>
      <pc:sldChg chg="addSp delSp modSp">
        <pc:chgData name="MANOEL LUCAS PACHECO JUNIOR" userId="S::manoel.lucas@discente.ufma.br::44b8983b-0e67-4774-9a03-89ad22765b4c" providerId="AD" clId="Web-{C763D2DA-6D8E-D008-B418-BA799C2C9082}" dt="2025-06-23T20:41:56.831" v="539" actId="14100"/>
        <pc:sldMkLst>
          <pc:docMk/>
          <pc:sldMk cId="0" sldId="263"/>
        </pc:sldMkLst>
      </pc:sldChg>
      <pc:sldChg chg="ord">
        <pc:chgData name="MANOEL LUCAS PACHECO JUNIOR" userId="S::manoel.lucas@discente.ufma.br::44b8983b-0e67-4774-9a03-89ad22765b4c" providerId="AD" clId="Web-{C763D2DA-6D8E-D008-B418-BA799C2C9082}" dt="2025-06-24T00:57:53.716" v="1563"/>
        <pc:sldMkLst>
          <pc:docMk/>
          <pc:sldMk cId="0" sldId="265"/>
        </pc:sldMkLst>
      </pc:sldChg>
      <pc:sldChg chg="modSp">
        <pc:chgData name="MANOEL LUCAS PACHECO JUNIOR" userId="S::manoel.lucas@discente.ufma.br::44b8983b-0e67-4774-9a03-89ad22765b4c" providerId="AD" clId="Web-{C763D2DA-6D8E-D008-B418-BA799C2C9082}" dt="2025-06-23T20:17:26.917" v="198"/>
        <pc:sldMkLst>
          <pc:docMk/>
          <pc:sldMk cId="1883258934" sldId="267"/>
        </pc:sldMkLst>
        <pc:spChg chg="mod">
          <ac:chgData name="MANOEL LUCAS PACHECO JUNIOR" userId="S::manoel.lucas@discente.ufma.br::44b8983b-0e67-4774-9a03-89ad22765b4c" providerId="AD" clId="Web-{C763D2DA-6D8E-D008-B418-BA799C2C9082}" dt="2025-06-23T20:15:43.507" v="175" actId="14100"/>
          <ac:spMkLst>
            <pc:docMk/>
            <pc:sldMk cId="1883258934" sldId="267"/>
            <ac:spMk id="22" creationId="{508888F6-96C1-C222-8C7A-1645BE0BE590}"/>
          </ac:spMkLst>
        </pc:spChg>
        <pc:grpChg chg="mod">
          <ac:chgData name="MANOEL LUCAS PACHECO JUNIOR" userId="S::manoel.lucas@discente.ufma.br::44b8983b-0e67-4774-9a03-89ad22765b4c" providerId="AD" clId="Web-{C763D2DA-6D8E-D008-B418-BA799C2C9082}" dt="2025-06-23T20:12:31.984" v="80" actId="14100"/>
          <ac:grpSpMkLst>
            <pc:docMk/>
            <pc:sldMk cId="1883258934" sldId="267"/>
            <ac:grpSpMk id="5" creationId="{8AFD52D2-EB41-89B6-1795-31D8A86E80BE}"/>
          </ac:grpSpMkLst>
        </pc:grpChg>
        <pc:picChg chg="mod modCrop">
          <ac:chgData name="MANOEL LUCAS PACHECO JUNIOR" userId="S::manoel.lucas@discente.ufma.br::44b8983b-0e67-4774-9a03-89ad22765b4c" providerId="AD" clId="Web-{C763D2DA-6D8E-D008-B418-BA799C2C9082}" dt="2025-06-23T20:17:26.917" v="198"/>
          <ac:picMkLst>
            <pc:docMk/>
            <pc:sldMk cId="1883258934" sldId="267"/>
            <ac:picMk id="4" creationId="{C0609E8B-F700-442A-2066-C6A0A732B31B}"/>
          </ac:picMkLst>
        </pc:picChg>
      </pc:sldChg>
      <pc:sldChg chg="addSp delSp modSp add del">
        <pc:chgData name="MANOEL LUCAS PACHECO JUNIOR" userId="S::manoel.lucas@discente.ufma.br::44b8983b-0e67-4774-9a03-89ad22765b4c" providerId="AD" clId="Web-{C763D2DA-6D8E-D008-B418-BA799C2C9082}" dt="2025-06-23T20:33:53.688" v="458" actId="1076"/>
        <pc:sldMkLst>
          <pc:docMk/>
          <pc:sldMk cId="1950237368" sldId="269"/>
        </pc:sldMkLst>
        <pc:spChg chg="add mod">
          <ac:chgData name="MANOEL LUCAS PACHECO JUNIOR" userId="S::manoel.lucas@discente.ufma.br::44b8983b-0e67-4774-9a03-89ad22765b4c" providerId="AD" clId="Web-{C763D2DA-6D8E-D008-B418-BA799C2C9082}" dt="2025-06-23T20:33:53.688" v="458" actId="1076"/>
          <ac:spMkLst>
            <pc:docMk/>
            <pc:sldMk cId="1950237368" sldId="269"/>
            <ac:spMk id="4" creationId="{B3163AE4-2C2D-192E-8970-2C6545A99C35}"/>
          </ac:spMkLst>
        </pc:spChg>
      </pc:sldChg>
      <pc:sldChg chg="addSp delSp modSp">
        <pc:chgData name="MANOEL LUCAS PACHECO JUNIOR" userId="S::manoel.lucas@discente.ufma.br::44b8983b-0e67-4774-9a03-89ad22765b4c" providerId="AD" clId="Web-{C763D2DA-6D8E-D008-B418-BA799C2C9082}" dt="2025-06-23T20:40:27.969" v="511" actId="1076"/>
        <pc:sldMkLst>
          <pc:docMk/>
          <pc:sldMk cId="2072298136" sldId="270"/>
        </pc:sldMkLst>
      </pc:sldChg>
      <pc:sldChg chg="del">
        <pc:chgData name="MANOEL LUCAS PACHECO JUNIOR" userId="S::manoel.lucas@discente.ufma.br::44b8983b-0e67-4774-9a03-89ad22765b4c" providerId="AD" clId="Web-{C763D2DA-6D8E-D008-B418-BA799C2C9082}" dt="2025-06-23T21:26:55.503" v="703"/>
        <pc:sldMkLst>
          <pc:docMk/>
          <pc:sldMk cId="3933335035" sldId="277"/>
        </pc:sldMkLst>
      </pc:sldChg>
      <pc:sldChg chg="del">
        <pc:chgData name="MANOEL LUCAS PACHECO JUNIOR" userId="S::manoel.lucas@discente.ufma.br::44b8983b-0e67-4774-9a03-89ad22765b4c" providerId="AD" clId="Web-{C763D2DA-6D8E-D008-B418-BA799C2C9082}" dt="2025-06-23T21:27:00.815" v="711"/>
        <pc:sldMkLst>
          <pc:docMk/>
          <pc:sldMk cId="1617446263" sldId="280"/>
        </pc:sldMkLst>
      </pc:sldChg>
      <pc:sldChg chg="del">
        <pc:chgData name="MANOEL LUCAS PACHECO JUNIOR" userId="S::manoel.lucas@discente.ufma.br::44b8983b-0e67-4774-9a03-89ad22765b4c" providerId="AD" clId="Web-{C763D2DA-6D8E-D008-B418-BA799C2C9082}" dt="2025-06-23T21:27:01.941" v="713"/>
        <pc:sldMkLst>
          <pc:docMk/>
          <pc:sldMk cId="1872808945" sldId="286"/>
        </pc:sldMkLst>
      </pc:sldChg>
      <pc:sldChg chg="del">
        <pc:chgData name="MANOEL LUCAS PACHECO JUNIOR" userId="S::manoel.lucas@discente.ufma.br::44b8983b-0e67-4774-9a03-89ad22765b4c" providerId="AD" clId="Web-{C763D2DA-6D8E-D008-B418-BA799C2C9082}" dt="2025-06-23T21:27:02.612" v="714"/>
        <pc:sldMkLst>
          <pc:docMk/>
          <pc:sldMk cId="2603282726" sldId="290"/>
        </pc:sldMkLst>
      </pc:sldChg>
      <pc:sldChg chg="del">
        <pc:chgData name="MANOEL LUCAS PACHECO JUNIOR" userId="S::manoel.lucas@discente.ufma.br::44b8983b-0e67-4774-9a03-89ad22765b4c" providerId="AD" clId="Web-{C763D2DA-6D8E-D008-B418-BA799C2C9082}" dt="2025-06-23T21:27:04.097" v="717"/>
        <pc:sldMkLst>
          <pc:docMk/>
          <pc:sldMk cId="2216771345" sldId="303"/>
        </pc:sldMkLst>
      </pc:sldChg>
      <pc:sldChg chg="del">
        <pc:chgData name="MANOEL LUCAS PACHECO JUNIOR" userId="S::manoel.lucas@discente.ufma.br::44b8983b-0e67-4774-9a03-89ad22765b4c" providerId="AD" clId="Web-{C763D2DA-6D8E-D008-B418-BA799C2C9082}" dt="2025-06-23T21:27:03.691" v="716"/>
        <pc:sldMkLst>
          <pc:docMk/>
          <pc:sldMk cId="2932020016" sldId="304"/>
        </pc:sldMkLst>
      </pc:sldChg>
      <pc:sldChg chg="addSp delSp modSp mod setBg">
        <pc:chgData name="MANOEL LUCAS PACHECO JUNIOR" userId="S::manoel.lucas@discente.ufma.br::44b8983b-0e67-4774-9a03-89ad22765b4c" providerId="AD" clId="Web-{C763D2DA-6D8E-D008-B418-BA799C2C9082}" dt="2025-06-23T23:36:40.657" v="755" actId="1076"/>
        <pc:sldMkLst>
          <pc:docMk/>
          <pc:sldMk cId="3146686197" sldId="305"/>
        </pc:sldMkLst>
        <pc:spChg chg="add mod">
          <ac:chgData name="MANOEL LUCAS PACHECO JUNIOR" userId="S::manoel.lucas@discente.ufma.br::44b8983b-0e67-4774-9a03-89ad22765b4c" providerId="AD" clId="Web-{C763D2DA-6D8E-D008-B418-BA799C2C9082}" dt="2025-06-23T21:19:51.863" v="680" actId="20577"/>
          <ac:spMkLst>
            <pc:docMk/>
            <pc:sldMk cId="3146686197" sldId="305"/>
            <ac:spMk id="3" creationId="{DD556AA2-0A70-7BAF-D37B-52AB0669A759}"/>
          </ac:spMkLst>
        </pc:spChg>
        <pc:spChg chg="add del mod">
          <ac:chgData name="MANOEL LUCAS PACHECO JUNIOR" userId="S::manoel.lucas@discente.ufma.br::44b8983b-0e67-4774-9a03-89ad22765b4c" providerId="AD" clId="Web-{C763D2DA-6D8E-D008-B418-BA799C2C9082}" dt="2025-06-23T20:44:09.071" v="589" actId="20577"/>
          <ac:spMkLst>
            <pc:docMk/>
            <pc:sldMk cId="3146686197" sldId="305"/>
            <ac:spMk id="5" creationId="{5E294107-0F3A-3825-0E05-5A0D560D549B}"/>
          </ac:spMkLst>
        </pc:spChg>
        <pc:picChg chg="add mod modCrop">
          <ac:chgData name="MANOEL LUCAS PACHECO JUNIOR" userId="S::manoel.lucas@discente.ufma.br::44b8983b-0e67-4774-9a03-89ad22765b4c" providerId="AD" clId="Web-{C763D2DA-6D8E-D008-B418-BA799C2C9082}" dt="2025-06-23T23:36:40.657" v="755" actId="1076"/>
          <ac:picMkLst>
            <pc:docMk/>
            <pc:sldMk cId="3146686197" sldId="305"/>
            <ac:picMk id="6" creationId="{E39C4BDB-2271-A427-5831-8B3BC3845C16}"/>
          </ac:picMkLst>
        </pc:picChg>
      </pc:sldChg>
      <pc:sldChg chg="del">
        <pc:chgData name="MANOEL LUCAS PACHECO JUNIOR" userId="S::manoel.lucas@discente.ufma.br::44b8983b-0e67-4774-9a03-89ad22765b4c" providerId="AD" clId="Web-{C763D2DA-6D8E-D008-B418-BA799C2C9082}" dt="2025-06-23T21:27:12.160" v="727"/>
        <pc:sldMkLst>
          <pc:docMk/>
          <pc:sldMk cId="3320153442" sldId="306"/>
        </pc:sldMkLst>
      </pc:sldChg>
      <pc:sldChg chg="del">
        <pc:chgData name="MANOEL LUCAS PACHECO JUNIOR" userId="S::manoel.lucas@discente.ufma.br::44b8983b-0e67-4774-9a03-89ad22765b4c" providerId="AD" clId="Web-{C763D2DA-6D8E-D008-B418-BA799C2C9082}" dt="2025-06-23T21:27:08.738" v="721"/>
        <pc:sldMkLst>
          <pc:docMk/>
          <pc:sldMk cId="2355195164" sldId="307"/>
        </pc:sldMkLst>
      </pc:sldChg>
      <pc:sldChg chg="del">
        <pc:chgData name="MANOEL LUCAS PACHECO JUNIOR" userId="S::manoel.lucas@discente.ufma.br::44b8983b-0e67-4774-9a03-89ad22765b4c" providerId="AD" clId="Web-{C763D2DA-6D8E-D008-B418-BA799C2C9082}" dt="2025-06-23T21:27:11.113" v="725"/>
        <pc:sldMkLst>
          <pc:docMk/>
          <pc:sldMk cId="274676845" sldId="308"/>
        </pc:sldMkLst>
      </pc:sldChg>
      <pc:sldChg chg="del">
        <pc:chgData name="MANOEL LUCAS PACHECO JUNIOR" userId="S::manoel.lucas@discente.ufma.br::44b8983b-0e67-4774-9a03-89ad22765b4c" providerId="AD" clId="Web-{C763D2DA-6D8E-D008-B418-BA799C2C9082}" dt="2025-06-23T21:27:09.628" v="723"/>
        <pc:sldMkLst>
          <pc:docMk/>
          <pc:sldMk cId="2059667980" sldId="309"/>
        </pc:sldMkLst>
      </pc:sldChg>
      <pc:sldChg chg="del">
        <pc:chgData name="MANOEL LUCAS PACHECO JUNIOR" userId="S::manoel.lucas@discente.ufma.br::44b8983b-0e67-4774-9a03-89ad22765b4c" providerId="AD" clId="Web-{C763D2DA-6D8E-D008-B418-BA799C2C9082}" dt="2025-06-23T21:26:51.862" v="699"/>
        <pc:sldMkLst>
          <pc:docMk/>
          <pc:sldMk cId="1645342773" sldId="310"/>
        </pc:sldMkLst>
      </pc:sldChg>
      <pc:sldChg chg="del">
        <pc:chgData name="MANOEL LUCAS PACHECO JUNIOR" userId="S::manoel.lucas@discente.ufma.br::44b8983b-0e67-4774-9a03-89ad22765b4c" providerId="AD" clId="Web-{C763D2DA-6D8E-D008-B418-BA799C2C9082}" dt="2025-06-23T21:26:56.472" v="705"/>
        <pc:sldMkLst>
          <pc:docMk/>
          <pc:sldMk cId="1861888279" sldId="313"/>
        </pc:sldMkLst>
      </pc:sldChg>
      <pc:sldChg chg="del">
        <pc:chgData name="MANOEL LUCAS PACHECO JUNIOR" userId="S::manoel.lucas@discente.ufma.br::44b8983b-0e67-4774-9a03-89ad22765b4c" providerId="AD" clId="Web-{C763D2DA-6D8E-D008-B418-BA799C2C9082}" dt="2025-06-23T21:26:57.847" v="706"/>
        <pc:sldMkLst>
          <pc:docMk/>
          <pc:sldMk cId="4208326309" sldId="315"/>
        </pc:sldMkLst>
      </pc:sldChg>
      <pc:sldChg chg="del">
        <pc:chgData name="MANOEL LUCAS PACHECO JUNIOR" userId="S::manoel.lucas@discente.ufma.br::44b8983b-0e67-4774-9a03-89ad22765b4c" providerId="AD" clId="Web-{C763D2DA-6D8E-D008-B418-BA799C2C9082}" dt="2025-06-23T20:05:22.718" v="16"/>
        <pc:sldMkLst>
          <pc:docMk/>
          <pc:sldMk cId="1298170310" sldId="317"/>
        </pc:sldMkLst>
      </pc:sldChg>
      <pc:sldChg chg="del">
        <pc:chgData name="MANOEL LUCAS PACHECO JUNIOR" userId="S::manoel.lucas@discente.ufma.br::44b8983b-0e67-4774-9a03-89ad22765b4c" providerId="AD" clId="Web-{C763D2DA-6D8E-D008-B418-BA799C2C9082}" dt="2025-06-23T21:27:07.863" v="719"/>
        <pc:sldMkLst>
          <pc:docMk/>
          <pc:sldMk cId="449379923" sldId="318"/>
        </pc:sldMkLst>
      </pc:sldChg>
      <pc:sldChg chg="del">
        <pc:chgData name="MANOEL LUCAS PACHECO JUNIOR" userId="S::manoel.lucas@discente.ufma.br::44b8983b-0e67-4774-9a03-89ad22765b4c" providerId="AD" clId="Web-{C763D2DA-6D8E-D008-B418-BA799C2C9082}" dt="2025-06-23T21:26:58.347" v="707"/>
        <pc:sldMkLst>
          <pc:docMk/>
          <pc:sldMk cId="1348857243" sldId="319"/>
        </pc:sldMkLst>
      </pc:sldChg>
      <pc:sldChg chg="del">
        <pc:chgData name="MANOEL LUCAS PACHECO JUNIOR" userId="S::manoel.lucas@discente.ufma.br::44b8983b-0e67-4774-9a03-89ad22765b4c" providerId="AD" clId="Web-{C763D2DA-6D8E-D008-B418-BA799C2C9082}" dt="2025-06-23T21:26:58.909" v="708"/>
        <pc:sldMkLst>
          <pc:docMk/>
          <pc:sldMk cId="855041484" sldId="320"/>
        </pc:sldMkLst>
      </pc:sldChg>
      <pc:sldChg chg="del">
        <pc:chgData name="MANOEL LUCAS PACHECO JUNIOR" userId="S::manoel.lucas@discente.ufma.br::44b8983b-0e67-4774-9a03-89ad22765b4c" providerId="AD" clId="Web-{C763D2DA-6D8E-D008-B418-BA799C2C9082}" dt="2025-06-23T21:27:08.284" v="720"/>
        <pc:sldMkLst>
          <pc:docMk/>
          <pc:sldMk cId="1262257060" sldId="321"/>
        </pc:sldMkLst>
      </pc:sldChg>
      <pc:sldChg chg="del">
        <pc:chgData name="MANOEL LUCAS PACHECO JUNIOR" userId="S::manoel.lucas@discente.ufma.br::44b8983b-0e67-4774-9a03-89ad22765b4c" providerId="AD" clId="Web-{C763D2DA-6D8E-D008-B418-BA799C2C9082}" dt="2025-06-23T21:26:52.784" v="700"/>
        <pc:sldMkLst>
          <pc:docMk/>
          <pc:sldMk cId="3492027052" sldId="322"/>
        </pc:sldMkLst>
      </pc:sldChg>
      <pc:sldChg chg="del">
        <pc:chgData name="MANOEL LUCAS PACHECO JUNIOR" userId="S::manoel.lucas@discente.ufma.br::44b8983b-0e67-4774-9a03-89ad22765b4c" providerId="AD" clId="Web-{C763D2DA-6D8E-D008-B418-BA799C2C9082}" dt="2025-06-23T21:26:59.472" v="709"/>
        <pc:sldMkLst>
          <pc:docMk/>
          <pc:sldMk cId="1965228546" sldId="323"/>
        </pc:sldMkLst>
      </pc:sldChg>
      <pc:sldChg chg="del">
        <pc:chgData name="MANOEL LUCAS PACHECO JUNIOR" userId="S::manoel.lucas@discente.ufma.br::44b8983b-0e67-4774-9a03-89ad22765b4c" providerId="AD" clId="Web-{C763D2DA-6D8E-D008-B418-BA799C2C9082}" dt="2025-06-23T21:26:54.534" v="701"/>
        <pc:sldMkLst>
          <pc:docMk/>
          <pc:sldMk cId="776690381" sldId="324"/>
        </pc:sldMkLst>
      </pc:sldChg>
      <pc:sldChg chg="del">
        <pc:chgData name="MANOEL LUCAS PACHECO JUNIOR" userId="S::manoel.lucas@discente.ufma.br::44b8983b-0e67-4774-9a03-89ad22765b4c" providerId="AD" clId="Web-{C763D2DA-6D8E-D008-B418-BA799C2C9082}" dt="2025-06-23T21:27:00.128" v="710"/>
        <pc:sldMkLst>
          <pc:docMk/>
          <pc:sldMk cId="439057351" sldId="325"/>
        </pc:sldMkLst>
      </pc:sldChg>
      <pc:sldChg chg="del">
        <pc:chgData name="MANOEL LUCAS PACHECO JUNIOR" userId="S::manoel.lucas@discente.ufma.br::44b8983b-0e67-4774-9a03-89ad22765b4c" providerId="AD" clId="Web-{C763D2DA-6D8E-D008-B418-BA799C2C9082}" dt="2025-06-23T21:26:55.097" v="702"/>
        <pc:sldMkLst>
          <pc:docMk/>
          <pc:sldMk cId="1912634488" sldId="327"/>
        </pc:sldMkLst>
      </pc:sldChg>
      <pc:sldChg chg="addSp delSp modSp">
        <pc:chgData name="MANOEL LUCAS PACHECO JUNIOR" userId="S::manoel.lucas@discente.ufma.br::44b8983b-0e67-4774-9a03-89ad22765b4c" providerId="AD" clId="Web-{C763D2DA-6D8E-D008-B418-BA799C2C9082}" dt="2025-06-23T20:43:26.819" v="553" actId="20577"/>
        <pc:sldMkLst>
          <pc:docMk/>
          <pc:sldMk cId="4195482486" sldId="329"/>
        </pc:sldMkLst>
      </pc:sldChg>
      <pc:sldChg chg="del">
        <pc:chgData name="MANOEL LUCAS PACHECO JUNIOR" userId="S::manoel.lucas@discente.ufma.br::44b8983b-0e67-4774-9a03-89ad22765b4c" providerId="AD" clId="Web-{C763D2DA-6D8E-D008-B418-BA799C2C9082}" dt="2025-06-23T21:27:13.128" v="729"/>
        <pc:sldMkLst>
          <pc:docMk/>
          <pc:sldMk cId="1875741724" sldId="332"/>
        </pc:sldMkLst>
      </pc:sldChg>
      <pc:sldChg chg="del">
        <pc:chgData name="MANOEL LUCAS PACHECO JUNIOR" userId="S::manoel.lucas@discente.ufma.br::44b8983b-0e67-4774-9a03-89ad22765b4c" providerId="AD" clId="Web-{C763D2DA-6D8E-D008-B418-BA799C2C9082}" dt="2025-06-23T21:27:14.347" v="732"/>
        <pc:sldMkLst>
          <pc:docMk/>
          <pc:sldMk cId="981411101" sldId="333"/>
        </pc:sldMkLst>
      </pc:sldChg>
      <pc:sldChg chg="del">
        <pc:chgData name="MANOEL LUCAS PACHECO JUNIOR" userId="S::manoel.lucas@discente.ufma.br::44b8983b-0e67-4774-9a03-89ad22765b4c" providerId="AD" clId="Web-{C763D2DA-6D8E-D008-B418-BA799C2C9082}" dt="2025-06-23T21:27:14.753" v="733"/>
        <pc:sldMkLst>
          <pc:docMk/>
          <pc:sldMk cId="1229287192" sldId="334"/>
        </pc:sldMkLst>
      </pc:sldChg>
      <pc:sldChg chg="del">
        <pc:chgData name="MANOEL LUCAS PACHECO JUNIOR" userId="S::manoel.lucas@discente.ufma.br::44b8983b-0e67-4774-9a03-89ad22765b4c" providerId="AD" clId="Web-{C763D2DA-6D8E-D008-B418-BA799C2C9082}" dt="2025-06-23T21:27:13.972" v="731"/>
        <pc:sldMkLst>
          <pc:docMk/>
          <pc:sldMk cId="1677767021" sldId="335"/>
        </pc:sldMkLst>
      </pc:sldChg>
      <pc:sldChg chg="del">
        <pc:chgData name="MANOEL LUCAS PACHECO JUNIOR" userId="S::manoel.lucas@discente.ufma.br::44b8983b-0e67-4774-9a03-89ad22765b4c" providerId="AD" clId="Web-{C763D2DA-6D8E-D008-B418-BA799C2C9082}" dt="2025-06-23T21:27:15.144" v="734"/>
        <pc:sldMkLst>
          <pc:docMk/>
          <pc:sldMk cId="3475882849" sldId="336"/>
        </pc:sldMkLst>
      </pc:sldChg>
      <pc:sldChg chg="del">
        <pc:chgData name="MANOEL LUCAS PACHECO JUNIOR" userId="S::manoel.lucas@discente.ufma.br::44b8983b-0e67-4774-9a03-89ad22765b4c" providerId="AD" clId="Web-{C763D2DA-6D8E-D008-B418-BA799C2C9082}" dt="2025-06-23T21:27:16.754" v="735"/>
        <pc:sldMkLst>
          <pc:docMk/>
          <pc:sldMk cId="463104689" sldId="337"/>
        </pc:sldMkLst>
      </pc:sldChg>
      <pc:sldChg chg="del">
        <pc:chgData name="MANOEL LUCAS PACHECO JUNIOR" userId="S::manoel.lucas@discente.ufma.br::44b8983b-0e67-4774-9a03-89ad22765b4c" providerId="AD" clId="Web-{C763D2DA-6D8E-D008-B418-BA799C2C9082}" dt="2025-06-23T21:27:13.566" v="730"/>
        <pc:sldMkLst>
          <pc:docMk/>
          <pc:sldMk cId="1105988462" sldId="338"/>
        </pc:sldMkLst>
      </pc:sldChg>
      <pc:sldChg chg="del">
        <pc:chgData name="MANOEL LUCAS PACHECO JUNIOR" userId="S::manoel.lucas@discente.ufma.br::44b8983b-0e67-4774-9a03-89ad22765b4c" providerId="AD" clId="Web-{C763D2DA-6D8E-D008-B418-BA799C2C9082}" dt="2025-06-23T21:26:50.096" v="698"/>
        <pc:sldMkLst>
          <pc:docMk/>
          <pc:sldMk cId="1498745574" sldId="339"/>
        </pc:sldMkLst>
      </pc:sldChg>
      <pc:sldChg chg="del">
        <pc:chgData name="MANOEL LUCAS PACHECO JUNIOR" userId="S::manoel.lucas@discente.ufma.br::44b8983b-0e67-4774-9a03-89ad22765b4c" providerId="AD" clId="Web-{C763D2DA-6D8E-D008-B418-BA799C2C9082}" dt="2025-06-23T21:27:01.519" v="712"/>
        <pc:sldMkLst>
          <pc:docMk/>
          <pc:sldMk cId="866027333" sldId="342"/>
        </pc:sldMkLst>
      </pc:sldChg>
      <pc:sldChg chg="del">
        <pc:chgData name="MANOEL LUCAS PACHECO JUNIOR" userId="S::manoel.lucas@discente.ufma.br::44b8983b-0e67-4774-9a03-89ad22765b4c" providerId="AD" clId="Web-{C763D2DA-6D8E-D008-B418-BA799C2C9082}" dt="2025-06-23T21:27:09.238" v="722"/>
        <pc:sldMkLst>
          <pc:docMk/>
          <pc:sldMk cId="1399281156" sldId="344"/>
        </pc:sldMkLst>
      </pc:sldChg>
      <pc:sldChg chg="del">
        <pc:chgData name="MANOEL LUCAS PACHECO JUNIOR" userId="S::manoel.lucas@discente.ufma.br::44b8983b-0e67-4774-9a03-89ad22765b4c" providerId="AD" clId="Web-{C763D2DA-6D8E-D008-B418-BA799C2C9082}" dt="2025-06-23T21:27:12.003" v="726"/>
        <pc:sldMkLst>
          <pc:docMk/>
          <pc:sldMk cId="3361256264" sldId="345"/>
        </pc:sldMkLst>
      </pc:sldChg>
      <pc:sldChg chg="del">
        <pc:chgData name="MANOEL LUCAS PACHECO JUNIOR" userId="S::manoel.lucas@discente.ufma.br::44b8983b-0e67-4774-9a03-89ad22765b4c" providerId="AD" clId="Web-{C763D2DA-6D8E-D008-B418-BA799C2C9082}" dt="2025-06-23T21:27:10.050" v="724"/>
        <pc:sldMkLst>
          <pc:docMk/>
          <pc:sldMk cId="3435512399" sldId="346"/>
        </pc:sldMkLst>
      </pc:sldChg>
      <pc:sldChg chg="del">
        <pc:chgData name="MANOEL LUCAS PACHECO JUNIOR" userId="S::manoel.lucas@discente.ufma.br::44b8983b-0e67-4774-9a03-89ad22765b4c" providerId="AD" clId="Web-{C763D2DA-6D8E-D008-B418-BA799C2C9082}" dt="2025-06-23T21:27:02.987" v="715"/>
        <pc:sldMkLst>
          <pc:docMk/>
          <pc:sldMk cId="4035855768" sldId="347"/>
        </pc:sldMkLst>
      </pc:sldChg>
      <pc:sldChg chg="del">
        <pc:chgData name="MANOEL LUCAS PACHECO JUNIOR" userId="S::manoel.lucas@discente.ufma.br::44b8983b-0e67-4774-9a03-89ad22765b4c" providerId="AD" clId="Web-{C763D2DA-6D8E-D008-B418-BA799C2C9082}" dt="2025-06-23T21:27:05.269" v="718"/>
        <pc:sldMkLst>
          <pc:docMk/>
          <pc:sldMk cId="2057136720" sldId="348"/>
        </pc:sldMkLst>
      </pc:sldChg>
      <pc:sldChg chg="del">
        <pc:chgData name="MANOEL LUCAS PACHECO JUNIOR" userId="S::manoel.lucas@discente.ufma.br::44b8983b-0e67-4774-9a03-89ad22765b4c" providerId="AD" clId="Web-{C763D2DA-6D8E-D008-B418-BA799C2C9082}" dt="2025-06-23T21:27:12.644" v="728"/>
        <pc:sldMkLst>
          <pc:docMk/>
          <pc:sldMk cId="3247684805" sldId="349"/>
        </pc:sldMkLst>
      </pc:sldChg>
      <pc:sldChg chg="modSp">
        <pc:chgData name="MANOEL LUCAS PACHECO JUNIOR" userId="S::manoel.lucas@discente.ufma.br::44b8983b-0e67-4774-9a03-89ad22765b4c" providerId="AD" clId="Web-{C763D2DA-6D8E-D008-B418-BA799C2C9082}" dt="2025-06-24T00:39:53.571" v="984" actId="14100"/>
        <pc:sldMkLst>
          <pc:docMk/>
          <pc:sldMk cId="3790507276" sldId="351"/>
        </pc:sldMkLst>
        <pc:spChg chg="mod">
          <ac:chgData name="MANOEL LUCAS PACHECO JUNIOR" userId="S::manoel.lucas@discente.ufma.br::44b8983b-0e67-4774-9a03-89ad22765b4c" providerId="AD" clId="Web-{C763D2DA-6D8E-D008-B418-BA799C2C9082}" dt="2025-06-24T00:39:53.571" v="984" actId="14100"/>
          <ac:spMkLst>
            <pc:docMk/>
            <pc:sldMk cId="3790507276" sldId="351"/>
            <ac:spMk id="5" creationId="{789E8CE0-EE4E-F974-5032-48286796E292}"/>
          </ac:spMkLst>
        </pc:spChg>
        <pc:spChg chg="mod">
          <ac:chgData name="MANOEL LUCAS PACHECO JUNIOR" userId="S::manoel.lucas@discente.ufma.br::44b8983b-0e67-4774-9a03-89ad22765b4c" providerId="AD" clId="Web-{C763D2DA-6D8E-D008-B418-BA799C2C9082}" dt="2025-06-24T00:38:46.300" v="966" actId="1076"/>
          <ac:spMkLst>
            <pc:docMk/>
            <pc:sldMk cId="3790507276" sldId="351"/>
            <ac:spMk id="17" creationId="{54D51F83-E1B3-CC74-1E2D-7A451FC77395}"/>
          </ac:spMkLst>
        </pc:spChg>
        <pc:spChg chg="mod">
          <ac:chgData name="MANOEL LUCAS PACHECO JUNIOR" userId="S::manoel.lucas@discente.ufma.br::44b8983b-0e67-4774-9a03-89ad22765b4c" providerId="AD" clId="Web-{C763D2DA-6D8E-D008-B418-BA799C2C9082}" dt="2025-06-24T00:38:41.597" v="961" actId="1076"/>
          <ac:spMkLst>
            <pc:docMk/>
            <pc:sldMk cId="3790507276" sldId="351"/>
            <ac:spMk id="18" creationId="{CB5F3B58-1A23-CF6C-FA33-AC7DE2FC4646}"/>
          </ac:spMkLst>
        </pc:spChg>
        <pc:spChg chg="mod">
          <ac:chgData name="MANOEL LUCAS PACHECO JUNIOR" userId="S::manoel.lucas@discente.ufma.br::44b8983b-0e67-4774-9a03-89ad22765b4c" providerId="AD" clId="Web-{C763D2DA-6D8E-D008-B418-BA799C2C9082}" dt="2025-06-24T00:38:41.737" v="965" actId="1076"/>
          <ac:spMkLst>
            <pc:docMk/>
            <pc:sldMk cId="3790507276" sldId="351"/>
            <ac:spMk id="21" creationId="{3C7D8882-2566-557D-BCCB-53CA182E8378}"/>
          </ac:spMkLst>
        </pc:spChg>
        <pc:spChg chg="mod">
          <ac:chgData name="MANOEL LUCAS PACHECO JUNIOR" userId="S::manoel.lucas@discente.ufma.br::44b8983b-0e67-4774-9a03-89ad22765b4c" providerId="AD" clId="Web-{C763D2DA-6D8E-D008-B418-BA799C2C9082}" dt="2025-06-24T00:38:52.348" v="968" actId="14100"/>
          <ac:spMkLst>
            <pc:docMk/>
            <pc:sldMk cId="3790507276" sldId="351"/>
            <ac:spMk id="22" creationId="{6E68F25B-C0E6-E7DA-B60D-B2208B886CDB}"/>
          </ac:spMkLst>
        </pc:spChg>
        <pc:spChg chg="mod">
          <ac:chgData name="MANOEL LUCAS PACHECO JUNIOR" userId="S::manoel.lucas@discente.ufma.br::44b8983b-0e67-4774-9a03-89ad22765b4c" providerId="AD" clId="Web-{C763D2DA-6D8E-D008-B418-BA799C2C9082}" dt="2025-06-24T00:39:43.570" v="981" actId="14100"/>
          <ac:spMkLst>
            <pc:docMk/>
            <pc:sldMk cId="3790507276" sldId="351"/>
            <ac:spMk id="23" creationId="{20D482C9-5461-773A-F4A1-75D3ECEAD932}"/>
          </ac:spMkLst>
        </pc:spChg>
        <pc:spChg chg="mod">
          <ac:chgData name="MANOEL LUCAS PACHECO JUNIOR" userId="S::manoel.lucas@discente.ufma.br::44b8983b-0e67-4774-9a03-89ad22765b4c" providerId="AD" clId="Web-{C763D2DA-6D8E-D008-B418-BA799C2C9082}" dt="2025-06-24T00:38:41.565" v="960" actId="1076"/>
          <ac:spMkLst>
            <pc:docMk/>
            <pc:sldMk cId="3790507276" sldId="351"/>
            <ac:spMk id="34" creationId="{2A79735E-E200-B252-87E9-D51A77B719A4}"/>
          </ac:spMkLst>
        </pc:spChg>
        <pc:spChg chg="mod">
          <ac:chgData name="MANOEL LUCAS PACHECO JUNIOR" userId="S::manoel.lucas@discente.ufma.br::44b8983b-0e67-4774-9a03-89ad22765b4c" providerId="AD" clId="Web-{C763D2DA-6D8E-D008-B418-BA799C2C9082}" dt="2025-06-24T00:39:46.914" v="982" actId="14100"/>
          <ac:spMkLst>
            <pc:docMk/>
            <pc:sldMk cId="3790507276" sldId="351"/>
            <ac:spMk id="36" creationId="{9BF82167-0703-A000-4773-428F9B8EBF45}"/>
          </ac:spMkLst>
        </pc:spChg>
        <pc:grpChg chg="mod">
          <ac:chgData name="MANOEL LUCAS PACHECO JUNIOR" userId="S::manoel.lucas@discente.ufma.br::44b8983b-0e67-4774-9a03-89ad22765b4c" providerId="AD" clId="Web-{C763D2DA-6D8E-D008-B418-BA799C2C9082}" dt="2025-06-24T00:39:50.274" v="983" actId="14100"/>
          <ac:grpSpMkLst>
            <pc:docMk/>
            <pc:sldMk cId="3790507276" sldId="351"/>
            <ac:grpSpMk id="42" creationId="{36161F3A-890F-897F-0A33-F8E6CC7CD3A7}"/>
          </ac:grpSpMkLst>
        </pc:grpChg>
      </pc:sldChg>
      <pc:sldChg chg="addSp delSp modSp add replId">
        <pc:chgData name="MANOEL LUCAS PACHECO JUNIOR" userId="S::manoel.lucas@discente.ufma.br::44b8983b-0e67-4774-9a03-89ad22765b4c" providerId="AD" clId="Web-{C763D2DA-6D8E-D008-B418-BA799C2C9082}" dt="2025-06-23T23:36:29.782" v="754" actId="1076"/>
        <pc:sldMkLst>
          <pc:docMk/>
          <pc:sldMk cId="4060605273" sldId="352"/>
        </pc:sldMkLst>
        <pc:spChg chg="mod">
          <ac:chgData name="MANOEL LUCAS PACHECO JUNIOR" userId="S::manoel.lucas@discente.ufma.br::44b8983b-0e67-4774-9a03-89ad22765b4c" providerId="AD" clId="Web-{C763D2DA-6D8E-D008-B418-BA799C2C9082}" dt="2025-06-23T21:30:18.963" v="741" actId="20577"/>
          <ac:spMkLst>
            <pc:docMk/>
            <pc:sldMk cId="4060605273" sldId="352"/>
            <ac:spMk id="3" creationId="{66AF8990-3FEB-840C-25BA-72617BACA429}"/>
          </ac:spMkLst>
        </pc:spChg>
        <pc:picChg chg="add mod">
          <ac:chgData name="MANOEL LUCAS PACHECO JUNIOR" userId="S::manoel.lucas@discente.ufma.br::44b8983b-0e67-4774-9a03-89ad22765b4c" providerId="AD" clId="Web-{C763D2DA-6D8E-D008-B418-BA799C2C9082}" dt="2025-06-23T23:36:29.782" v="754" actId="1076"/>
          <ac:picMkLst>
            <pc:docMk/>
            <pc:sldMk cId="4060605273" sldId="352"/>
            <ac:picMk id="2" creationId="{83FF858C-0B19-5B84-0A49-DC485C74BCA9}"/>
          </ac:picMkLst>
        </pc:picChg>
      </pc:sldChg>
      <pc:sldChg chg="addSp modSp add replId">
        <pc:chgData name="MANOEL LUCAS PACHECO JUNIOR" userId="S::manoel.lucas@discente.ufma.br::44b8983b-0e67-4774-9a03-89ad22765b4c" providerId="AD" clId="Web-{C763D2DA-6D8E-D008-B418-BA799C2C9082}" dt="2025-06-23T23:37:33.800" v="760" actId="1076"/>
        <pc:sldMkLst>
          <pc:docMk/>
          <pc:sldMk cId="473793387" sldId="353"/>
        </pc:sldMkLst>
        <pc:picChg chg="add mod">
          <ac:chgData name="MANOEL LUCAS PACHECO JUNIOR" userId="S::manoel.lucas@discente.ufma.br::44b8983b-0e67-4774-9a03-89ad22765b4c" providerId="AD" clId="Web-{C763D2DA-6D8E-D008-B418-BA799C2C9082}" dt="2025-06-23T23:37:33.800" v="760" actId="1076"/>
          <ac:picMkLst>
            <pc:docMk/>
            <pc:sldMk cId="473793387" sldId="353"/>
            <ac:picMk id="2" creationId="{71F85358-DA54-7AC3-78B0-3041390BCC93}"/>
          </ac:picMkLst>
        </pc:picChg>
      </pc:sldChg>
      <pc:sldChg chg="addSp modSp add replId">
        <pc:chgData name="MANOEL LUCAS PACHECO JUNIOR" userId="S::manoel.lucas@discente.ufma.br::44b8983b-0e67-4774-9a03-89ad22765b4c" providerId="AD" clId="Web-{C763D2DA-6D8E-D008-B418-BA799C2C9082}" dt="2025-06-23T23:38:07.161" v="762" actId="1076"/>
        <pc:sldMkLst>
          <pc:docMk/>
          <pc:sldMk cId="3248307544" sldId="354"/>
        </pc:sldMkLst>
        <pc:picChg chg="add mod">
          <ac:chgData name="MANOEL LUCAS PACHECO JUNIOR" userId="S::manoel.lucas@discente.ufma.br::44b8983b-0e67-4774-9a03-89ad22765b4c" providerId="AD" clId="Web-{C763D2DA-6D8E-D008-B418-BA799C2C9082}" dt="2025-06-23T23:38:07.161" v="762" actId="1076"/>
          <ac:picMkLst>
            <pc:docMk/>
            <pc:sldMk cId="3248307544" sldId="354"/>
            <ac:picMk id="2" creationId="{71D03B9B-17AA-7BE5-B5AA-D4AD893B9C0D}"/>
          </ac:picMkLst>
        </pc:picChg>
      </pc:sldChg>
      <pc:sldChg chg="addSp modSp add replId">
        <pc:chgData name="MANOEL LUCAS PACHECO JUNIOR" userId="S::manoel.lucas@discente.ufma.br::44b8983b-0e67-4774-9a03-89ad22765b4c" providerId="AD" clId="Web-{C763D2DA-6D8E-D008-B418-BA799C2C9082}" dt="2025-06-24T00:28:01.266" v="931" actId="1076"/>
        <pc:sldMkLst>
          <pc:docMk/>
          <pc:sldMk cId="2210434770" sldId="355"/>
        </pc:sldMkLst>
        <pc:spChg chg="mod">
          <ac:chgData name="MANOEL LUCAS PACHECO JUNIOR" userId="S::manoel.lucas@discente.ufma.br::44b8983b-0e67-4774-9a03-89ad22765b4c" providerId="AD" clId="Web-{C763D2DA-6D8E-D008-B418-BA799C2C9082}" dt="2025-06-24T00:20:12.903" v="929" actId="20577"/>
          <ac:spMkLst>
            <pc:docMk/>
            <pc:sldMk cId="2210434770" sldId="355"/>
            <ac:spMk id="3" creationId="{66C1F215-1DA8-432E-F095-757CEA0C2E32}"/>
          </ac:spMkLst>
        </pc:spChg>
      </pc:sldChg>
      <pc:sldChg chg="addSp delSp modSp add replId">
        <pc:chgData name="MANOEL LUCAS PACHECO JUNIOR" userId="S::manoel.lucas@discente.ufma.br::44b8983b-0e67-4774-9a03-89ad22765b4c" providerId="AD" clId="Web-{C763D2DA-6D8E-D008-B418-BA799C2C9082}" dt="2025-06-24T00:16:53.934" v="886" actId="20577"/>
        <pc:sldMkLst>
          <pc:docMk/>
          <pc:sldMk cId="1140224564" sldId="356"/>
        </pc:sldMkLst>
        <pc:spChg chg="mod">
          <ac:chgData name="MANOEL LUCAS PACHECO JUNIOR" userId="S::manoel.lucas@discente.ufma.br::44b8983b-0e67-4774-9a03-89ad22765b4c" providerId="AD" clId="Web-{C763D2DA-6D8E-D008-B418-BA799C2C9082}" dt="2025-06-24T00:16:53.934" v="886" actId="20577"/>
          <ac:spMkLst>
            <pc:docMk/>
            <pc:sldMk cId="1140224564" sldId="356"/>
            <ac:spMk id="3" creationId="{B5C2BE9D-C277-1E9D-4231-FCB48B63C7E7}"/>
          </ac:spMkLst>
        </pc:spChg>
      </pc:sldChg>
      <pc:sldChg chg="addSp modSp add replId">
        <pc:chgData name="MANOEL LUCAS PACHECO JUNIOR" userId="S::manoel.lucas@discente.ufma.br::44b8983b-0e67-4774-9a03-89ad22765b4c" providerId="AD" clId="Web-{C763D2DA-6D8E-D008-B418-BA799C2C9082}" dt="2025-06-24T00:18:42.521" v="919" actId="1076"/>
        <pc:sldMkLst>
          <pc:docMk/>
          <pc:sldMk cId="3125654851" sldId="357"/>
        </pc:sldMkLst>
        <pc:spChg chg="mod">
          <ac:chgData name="MANOEL LUCAS PACHECO JUNIOR" userId="S::manoel.lucas@discente.ufma.br::44b8983b-0e67-4774-9a03-89ad22765b4c" providerId="AD" clId="Web-{C763D2DA-6D8E-D008-B418-BA799C2C9082}" dt="2025-06-23T23:38:23.505" v="773" actId="20577"/>
          <ac:spMkLst>
            <pc:docMk/>
            <pc:sldMk cId="3125654851" sldId="357"/>
            <ac:spMk id="3" creationId="{B6FDD7CA-B814-5473-17AF-A8349F51EC7C}"/>
          </ac:spMkLst>
        </pc:spChg>
      </pc:sldChg>
      <pc:sldChg chg="modSp add replId">
        <pc:chgData name="MANOEL LUCAS PACHECO JUNIOR" userId="S::manoel.lucas@discente.ufma.br::44b8983b-0e67-4774-9a03-89ad22765b4c" providerId="AD" clId="Web-{C763D2DA-6D8E-D008-B418-BA799C2C9082}" dt="2025-06-24T00:17:29.999" v="902" actId="20577"/>
        <pc:sldMkLst>
          <pc:docMk/>
          <pc:sldMk cId="3747230337" sldId="358"/>
        </pc:sldMkLst>
        <pc:spChg chg="mod">
          <ac:chgData name="MANOEL LUCAS PACHECO JUNIOR" userId="S::manoel.lucas@discente.ufma.br::44b8983b-0e67-4774-9a03-89ad22765b4c" providerId="AD" clId="Web-{C763D2DA-6D8E-D008-B418-BA799C2C9082}" dt="2025-06-24T00:17:29.999" v="902" actId="20577"/>
          <ac:spMkLst>
            <pc:docMk/>
            <pc:sldMk cId="3747230337" sldId="358"/>
            <ac:spMk id="3" creationId="{C9C9323E-E97C-FB8A-55A1-3D500CBF6748}"/>
          </ac:spMkLst>
        </pc:spChg>
      </pc:sldChg>
      <pc:sldChg chg="modSp add ord replId">
        <pc:chgData name="MANOEL LUCAS PACHECO JUNIOR" userId="S::manoel.lucas@discente.ufma.br::44b8983b-0e67-4774-9a03-89ad22765b4c" providerId="AD" clId="Web-{C763D2DA-6D8E-D008-B418-BA799C2C9082}" dt="2025-06-24T00:17:15.092" v="897" actId="20577"/>
        <pc:sldMkLst>
          <pc:docMk/>
          <pc:sldMk cId="3756245384" sldId="359"/>
        </pc:sldMkLst>
        <pc:spChg chg="mod">
          <ac:chgData name="MANOEL LUCAS PACHECO JUNIOR" userId="S::manoel.lucas@discente.ufma.br::44b8983b-0e67-4774-9a03-89ad22765b4c" providerId="AD" clId="Web-{C763D2DA-6D8E-D008-B418-BA799C2C9082}" dt="2025-06-24T00:17:15.092" v="897" actId="20577"/>
          <ac:spMkLst>
            <pc:docMk/>
            <pc:sldMk cId="3756245384" sldId="359"/>
            <ac:spMk id="3" creationId="{207CC98B-F50F-D8B0-7797-8C87AD3A2D30}"/>
          </ac:spMkLst>
        </pc:spChg>
      </pc:sldChg>
      <pc:sldChg chg="addSp delSp modSp add replId">
        <pc:chgData name="MANOEL LUCAS PACHECO JUNIOR" userId="S::manoel.lucas@discente.ufma.br::44b8983b-0e67-4774-9a03-89ad22765b4c" providerId="AD" clId="Web-{C763D2DA-6D8E-D008-B418-BA799C2C9082}" dt="2025-06-24T00:37:22.825" v="940" actId="1076"/>
        <pc:sldMkLst>
          <pc:docMk/>
          <pc:sldMk cId="4005931077" sldId="360"/>
        </pc:sldMkLst>
        <pc:spChg chg="mod">
          <ac:chgData name="MANOEL LUCAS PACHECO JUNIOR" userId="S::manoel.lucas@discente.ufma.br::44b8983b-0e67-4774-9a03-89ad22765b4c" providerId="AD" clId="Web-{C763D2DA-6D8E-D008-B418-BA799C2C9082}" dt="2025-06-24T00:28:11.517" v="933" actId="20577"/>
          <ac:spMkLst>
            <pc:docMk/>
            <pc:sldMk cId="4005931077" sldId="360"/>
            <ac:spMk id="3" creationId="{2F8F1D11-D7B8-655E-C3E2-F2AC455712E0}"/>
          </ac:spMkLst>
        </pc:spChg>
      </pc:sldChg>
      <pc:sldChg chg="delSp modSp add ord replId">
        <pc:chgData name="MANOEL LUCAS PACHECO JUNIOR" userId="S::manoel.lucas@discente.ufma.br::44b8983b-0e67-4774-9a03-89ad22765b4c" providerId="AD" clId="Web-{C763D2DA-6D8E-D008-B418-BA799C2C9082}" dt="2025-06-24T00:58:05.373" v="1575" actId="1076"/>
        <pc:sldMkLst>
          <pc:docMk/>
          <pc:sldMk cId="2094060300" sldId="361"/>
        </pc:sldMkLst>
        <pc:spChg chg="mod">
          <ac:chgData name="MANOEL LUCAS PACHECO JUNIOR" userId="S::manoel.lucas@discente.ufma.br::44b8983b-0e67-4774-9a03-89ad22765b4c" providerId="AD" clId="Web-{C763D2DA-6D8E-D008-B418-BA799C2C9082}" dt="2025-06-24T00:41:34.485" v="1000" actId="20577"/>
          <ac:spMkLst>
            <pc:docMk/>
            <pc:sldMk cId="2094060300" sldId="361"/>
            <ac:spMk id="17" creationId="{1207C66F-CAAA-945F-AE09-107ED6D9949B}"/>
          </ac:spMkLst>
        </pc:spChg>
        <pc:spChg chg="mod">
          <ac:chgData name="MANOEL LUCAS PACHECO JUNIOR" userId="S::manoel.lucas@discente.ufma.br::44b8983b-0e67-4774-9a03-89ad22765b4c" providerId="AD" clId="Web-{C763D2DA-6D8E-D008-B418-BA799C2C9082}" dt="2025-06-24T00:58:05.295" v="1572" actId="1076"/>
          <ac:spMkLst>
            <pc:docMk/>
            <pc:sldMk cId="2094060300" sldId="361"/>
            <ac:spMk id="18" creationId="{49CD9517-FA98-C2C3-FDCA-B4E43D1B29B4}"/>
          </ac:spMkLst>
        </pc:spChg>
        <pc:spChg chg="mod">
          <ac:chgData name="MANOEL LUCAS PACHECO JUNIOR" userId="S::manoel.lucas@discente.ufma.br::44b8983b-0e67-4774-9a03-89ad22765b4c" providerId="AD" clId="Web-{C763D2DA-6D8E-D008-B418-BA799C2C9082}" dt="2025-06-24T00:58:05.373" v="1575" actId="1076"/>
          <ac:spMkLst>
            <pc:docMk/>
            <pc:sldMk cId="2094060300" sldId="361"/>
            <ac:spMk id="21" creationId="{C19F4A51-C9DA-EA14-2F39-E02EC01DA591}"/>
          </ac:spMkLst>
        </pc:spChg>
        <pc:spChg chg="mod">
          <ac:chgData name="MANOEL LUCAS PACHECO JUNIOR" userId="S::manoel.lucas@discente.ufma.br::44b8983b-0e67-4774-9a03-89ad22765b4c" providerId="AD" clId="Web-{C763D2DA-6D8E-D008-B418-BA799C2C9082}" dt="2025-06-24T00:58:05.357" v="1574" actId="1076"/>
          <ac:spMkLst>
            <pc:docMk/>
            <pc:sldMk cId="2094060300" sldId="361"/>
            <ac:spMk id="22" creationId="{36FCFFE1-DF70-2ECD-5C11-A43F027AD754}"/>
          </ac:spMkLst>
        </pc:spChg>
        <pc:spChg chg="mod">
          <ac:chgData name="MANOEL LUCAS PACHECO JUNIOR" userId="S::manoel.lucas@discente.ufma.br::44b8983b-0e67-4774-9a03-89ad22765b4c" providerId="AD" clId="Web-{C763D2DA-6D8E-D008-B418-BA799C2C9082}" dt="2025-06-24T00:58:05.326" v="1573" actId="1076"/>
          <ac:spMkLst>
            <pc:docMk/>
            <pc:sldMk cId="2094060300" sldId="361"/>
            <ac:spMk id="23" creationId="{3F97CE02-E0E5-B1E9-257C-93A7BEFF2BF9}"/>
          </ac:spMkLst>
        </pc:spChg>
        <pc:spChg chg="mod">
          <ac:chgData name="MANOEL LUCAS PACHECO JUNIOR" userId="S::manoel.lucas@discente.ufma.br::44b8983b-0e67-4774-9a03-89ad22765b4c" providerId="AD" clId="Web-{C763D2DA-6D8E-D008-B418-BA799C2C9082}" dt="2025-06-24T00:58:05.279" v="1571" actId="1076"/>
          <ac:spMkLst>
            <pc:docMk/>
            <pc:sldMk cId="2094060300" sldId="361"/>
            <ac:spMk id="34" creationId="{320B2F4A-EF90-1B91-0027-E083D99880FD}"/>
          </ac:spMkLst>
        </pc:spChg>
        <pc:spChg chg="mod">
          <ac:chgData name="MANOEL LUCAS PACHECO JUNIOR" userId="S::manoel.lucas@discente.ufma.br::44b8983b-0e67-4774-9a03-89ad22765b4c" providerId="AD" clId="Web-{C763D2DA-6D8E-D008-B418-BA799C2C9082}" dt="2025-06-24T00:58:05.264" v="1570" actId="1076"/>
          <ac:spMkLst>
            <pc:docMk/>
            <pc:sldMk cId="2094060300" sldId="361"/>
            <ac:spMk id="36" creationId="{35CBF31F-2470-42D5-493A-D4B86B2B78C6}"/>
          </ac:spMkLst>
        </pc:spChg>
      </pc:sldChg>
      <pc:sldChg chg="modSp add replId">
        <pc:chgData name="MANOEL LUCAS PACHECO JUNIOR" userId="S::manoel.lucas@discente.ufma.br::44b8983b-0e67-4774-9a03-89ad22765b4c" providerId="AD" clId="Web-{C763D2DA-6D8E-D008-B418-BA799C2C9082}" dt="2025-06-24T00:59:55.788" v="1600" actId="20577"/>
        <pc:sldMkLst>
          <pc:docMk/>
          <pc:sldMk cId="826232860" sldId="362"/>
        </pc:sldMkLst>
        <pc:spChg chg="mod">
          <ac:chgData name="MANOEL LUCAS PACHECO JUNIOR" userId="S::manoel.lucas@discente.ufma.br::44b8983b-0e67-4774-9a03-89ad22765b4c" providerId="AD" clId="Web-{C763D2DA-6D8E-D008-B418-BA799C2C9082}" dt="2025-06-24T00:59:55.788" v="1600" actId="20577"/>
          <ac:spMkLst>
            <pc:docMk/>
            <pc:sldMk cId="826232860" sldId="362"/>
            <ac:spMk id="17" creationId="{61593ACF-9C3E-8AE4-1A65-F197464C0744}"/>
          </ac:spMkLst>
        </pc:spChg>
      </pc:sldChg>
    </pc:docChg>
  </pc:docChgLst>
  <pc:docChgLst>
    <pc:chgData name="PAULO EDUARDO LIMA RABELO" userId="S::rabelo.paulo@discente.ufma.br::bc58496c-dee5-4ba8-8be1-8bec629e5c73" providerId="AD" clId="Web-{CB333946-B1A0-BD41-8AB5-00328C50421A}"/>
    <pc:docChg chg="modSld">
      <pc:chgData name="PAULO EDUARDO LIMA RABELO" userId="S::rabelo.paulo@discente.ufma.br::bc58496c-dee5-4ba8-8be1-8bec629e5c73" providerId="AD" clId="Web-{CB333946-B1A0-BD41-8AB5-00328C50421A}" dt="2025-07-02T02:27:26.141" v="1" actId="1076"/>
      <pc:docMkLst>
        <pc:docMk/>
      </pc:docMkLst>
      <pc:sldChg chg="modSp">
        <pc:chgData name="PAULO EDUARDO LIMA RABELO" userId="S::rabelo.paulo@discente.ufma.br::bc58496c-dee5-4ba8-8be1-8bec629e5c73" providerId="AD" clId="Web-{CB333946-B1A0-BD41-8AB5-00328C50421A}" dt="2025-07-02T02:27:26.141" v="1" actId="1076"/>
        <pc:sldMkLst>
          <pc:docMk/>
          <pc:sldMk cId="1950237368" sldId="269"/>
        </pc:sldMkLst>
        <pc:picChg chg="mod">
          <ac:chgData name="PAULO EDUARDO LIMA RABELO" userId="S::rabelo.paulo@discente.ufma.br::bc58496c-dee5-4ba8-8be1-8bec629e5c73" providerId="AD" clId="Web-{CB333946-B1A0-BD41-8AB5-00328C50421A}" dt="2025-07-02T02:27:26.141" v="1" actId="1076"/>
          <ac:picMkLst>
            <pc:docMk/>
            <pc:sldMk cId="1950237368" sldId="269"/>
            <ac:picMk id="2" creationId="{38314D42-6E1A-D80D-6AF5-37941726CBC6}"/>
          </ac:picMkLst>
        </pc:picChg>
      </pc:sldChg>
    </pc:docChg>
  </pc:docChgLst>
  <pc:docChgLst>
    <pc:chgData name="ELLEN CRISTINA DE SOUSA CASTRO" userId="S::ellen.castro@discente.ufma.br::bbd50f1c-01c7-4e9e-9f2f-cbac60068d41" providerId="AD" clId="Web-{C35C33F8-BA18-3E6C-D976-01129122B39F}"/>
    <pc:docChg chg="modSld">
      <pc:chgData name="ELLEN CRISTINA DE SOUSA CASTRO" userId="S::ellen.castro@discente.ufma.br::bbd50f1c-01c7-4e9e-9f2f-cbac60068d41" providerId="AD" clId="Web-{C35C33F8-BA18-3E6C-D976-01129122B39F}" dt="2025-05-26T03:09:19.447" v="113" actId="20577"/>
      <pc:docMkLst>
        <pc:docMk/>
      </pc:docMkLst>
      <pc:sldChg chg="addSp modSp">
        <pc:chgData name="ELLEN CRISTINA DE SOUSA CASTRO" userId="S::ellen.castro@discente.ufma.br::bbd50f1c-01c7-4e9e-9f2f-cbac60068d41" providerId="AD" clId="Web-{C35C33F8-BA18-3E6C-D976-01129122B39F}" dt="2025-05-26T02:36:51.544" v="19" actId="1076"/>
        <pc:sldMkLst>
          <pc:docMk/>
          <pc:sldMk cId="0" sldId="257"/>
        </pc:sldMkLst>
      </pc:sldChg>
      <pc:sldChg chg="addSp delSp modSp">
        <pc:chgData name="ELLEN CRISTINA DE SOUSA CASTRO" userId="S::ellen.castro@discente.ufma.br::bbd50f1c-01c7-4e9e-9f2f-cbac60068d41" providerId="AD" clId="Web-{C35C33F8-BA18-3E6C-D976-01129122B39F}" dt="2025-05-26T02:46:09.391" v="37" actId="20577"/>
        <pc:sldMkLst>
          <pc:docMk/>
          <pc:sldMk cId="0" sldId="258"/>
        </pc:sldMkLst>
      </pc:sldChg>
      <pc:sldChg chg="addSp modSp">
        <pc:chgData name="ELLEN CRISTINA DE SOUSA CASTRO" userId="S::ellen.castro@discente.ufma.br::bbd50f1c-01c7-4e9e-9f2f-cbac60068d41" providerId="AD" clId="Web-{C35C33F8-BA18-3E6C-D976-01129122B39F}" dt="2025-05-26T02:48:42.750" v="45" actId="20577"/>
        <pc:sldMkLst>
          <pc:docMk/>
          <pc:sldMk cId="0" sldId="259"/>
        </pc:sldMkLst>
      </pc:sldChg>
      <pc:sldChg chg="addSp modSp">
        <pc:chgData name="ELLEN CRISTINA DE SOUSA CASTRO" userId="S::ellen.castro@discente.ufma.br::bbd50f1c-01c7-4e9e-9f2f-cbac60068d41" providerId="AD" clId="Web-{C35C33F8-BA18-3E6C-D976-01129122B39F}" dt="2025-05-26T02:49:00.375" v="48" actId="20577"/>
        <pc:sldMkLst>
          <pc:docMk/>
          <pc:sldMk cId="0" sldId="260"/>
        </pc:sldMkLst>
      </pc:sldChg>
      <pc:sldChg chg="addSp modSp">
        <pc:chgData name="ELLEN CRISTINA DE SOUSA CASTRO" userId="S::ellen.castro@discente.ufma.br::bbd50f1c-01c7-4e9e-9f2f-cbac60068d41" providerId="AD" clId="Web-{C35C33F8-BA18-3E6C-D976-01129122B39F}" dt="2025-05-26T02:51:01.850" v="64" actId="20577"/>
        <pc:sldMkLst>
          <pc:docMk/>
          <pc:sldMk cId="0" sldId="262"/>
        </pc:sldMkLst>
      </pc:sldChg>
      <pc:sldChg chg="addSp modSp">
        <pc:chgData name="ELLEN CRISTINA DE SOUSA CASTRO" userId="S::ellen.castro@discente.ufma.br::bbd50f1c-01c7-4e9e-9f2f-cbac60068d41" providerId="AD" clId="Web-{C35C33F8-BA18-3E6C-D976-01129122B39F}" dt="2025-05-26T02:50:38.188" v="59" actId="20577"/>
        <pc:sldMkLst>
          <pc:docMk/>
          <pc:sldMk cId="0" sldId="263"/>
        </pc:sldMkLst>
      </pc:sldChg>
      <pc:sldChg chg="addSp modSp">
        <pc:chgData name="ELLEN CRISTINA DE SOUSA CASTRO" userId="S::ellen.castro@discente.ufma.br::bbd50f1c-01c7-4e9e-9f2f-cbac60068d41" providerId="AD" clId="Web-{C35C33F8-BA18-3E6C-D976-01129122B39F}" dt="2025-05-26T02:48:11" v="43" actId="20577"/>
        <pc:sldMkLst>
          <pc:docMk/>
          <pc:sldMk cId="1883258934" sldId="267"/>
        </pc:sldMkLst>
      </pc:sldChg>
      <pc:sldChg chg="addSp modSp">
        <pc:chgData name="ELLEN CRISTINA DE SOUSA CASTRO" userId="S::ellen.castro@discente.ufma.br::bbd50f1c-01c7-4e9e-9f2f-cbac60068d41" providerId="AD" clId="Web-{C35C33F8-BA18-3E6C-D976-01129122B39F}" dt="2025-05-26T02:50:00.985" v="54" actId="20577"/>
        <pc:sldMkLst>
          <pc:docMk/>
          <pc:sldMk cId="1950237368" sldId="269"/>
        </pc:sldMkLst>
      </pc:sldChg>
      <pc:sldChg chg="addSp modSp">
        <pc:chgData name="ELLEN CRISTINA DE SOUSA CASTRO" userId="S::ellen.castro@discente.ufma.br::bbd50f1c-01c7-4e9e-9f2f-cbac60068d41" providerId="AD" clId="Web-{C35C33F8-BA18-3E6C-D976-01129122B39F}" dt="2025-05-26T02:50:07.735" v="56" actId="20577"/>
        <pc:sldMkLst>
          <pc:docMk/>
          <pc:sldMk cId="2072298136" sldId="270"/>
        </pc:sldMkLst>
      </pc:sldChg>
      <pc:sldChg chg="addSp modSp">
        <pc:chgData name="ELLEN CRISTINA DE SOUSA CASTRO" userId="S::ellen.castro@discente.ufma.br::bbd50f1c-01c7-4e9e-9f2f-cbac60068d41" providerId="AD" clId="Web-{C35C33F8-BA18-3E6C-D976-01129122B39F}" dt="2025-05-26T02:51:50.883" v="69" actId="20577"/>
        <pc:sldMkLst>
          <pc:docMk/>
          <pc:sldMk cId="590215405" sldId="272"/>
        </pc:sldMkLst>
      </pc:sldChg>
      <pc:sldChg chg="addSp modSp">
        <pc:chgData name="ELLEN CRISTINA DE SOUSA CASTRO" userId="S::ellen.castro@discente.ufma.br::bbd50f1c-01c7-4e9e-9f2f-cbac60068d41" providerId="AD" clId="Web-{C35C33F8-BA18-3E6C-D976-01129122B39F}" dt="2025-05-26T02:50:52.110" v="61" actId="20577"/>
        <pc:sldMkLst>
          <pc:docMk/>
          <pc:sldMk cId="3933335035" sldId="277"/>
        </pc:sldMkLst>
      </pc:sldChg>
      <pc:sldChg chg="addSp modSp">
        <pc:chgData name="ELLEN CRISTINA DE SOUSA CASTRO" userId="S::ellen.castro@discente.ufma.br::bbd50f1c-01c7-4e9e-9f2f-cbac60068d41" providerId="AD" clId="Web-{C35C33F8-BA18-3E6C-D976-01129122B39F}" dt="2025-05-26T02:55:38.571" v="87" actId="20577"/>
        <pc:sldMkLst>
          <pc:docMk/>
          <pc:sldMk cId="1617446263" sldId="280"/>
        </pc:sldMkLst>
      </pc:sldChg>
      <pc:sldChg chg="addSp modSp">
        <pc:chgData name="ELLEN CRISTINA DE SOUSA CASTRO" userId="S::ellen.castro@discente.ufma.br::bbd50f1c-01c7-4e9e-9f2f-cbac60068d41" providerId="AD" clId="Web-{C35C33F8-BA18-3E6C-D976-01129122B39F}" dt="2025-05-26T02:56:29.133" v="95" actId="20577"/>
        <pc:sldMkLst>
          <pc:docMk/>
          <pc:sldMk cId="1178388647" sldId="281"/>
        </pc:sldMkLst>
      </pc:sldChg>
      <pc:sldChg chg="addSp modSp">
        <pc:chgData name="ELLEN CRISTINA DE SOUSA CASTRO" userId="S::ellen.castro@discente.ufma.br::bbd50f1c-01c7-4e9e-9f2f-cbac60068d41" providerId="AD" clId="Web-{C35C33F8-BA18-3E6C-D976-01129122B39F}" dt="2025-05-26T02:57:23.024" v="101" actId="20577"/>
        <pc:sldMkLst>
          <pc:docMk/>
          <pc:sldMk cId="4112988551" sldId="282"/>
        </pc:sldMkLst>
      </pc:sldChg>
      <pc:sldChg chg="addSp modSp">
        <pc:chgData name="ELLEN CRISTINA DE SOUSA CASTRO" userId="S::ellen.castro@discente.ufma.br::bbd50f1c-01c7-4e9e-9f2f-cbac60068d41" providerId="AD" clId="Web-{C35C33F8-BA18-3E6C-D976-01129122B39F}" dt="2025-05-26T02:52:23.149" v="76" actId="20577"/>
        <pc:sldMkLst>
          <pc:docMk/>
          <pc:sldMk cId="3587905106" sldId="283"/>
        </pc:sldMkLst>
      </pc:sldChg>
      <pc:sldChg chg="addSp modSp">
        <pc:chgData name="ELLEN CRISTINA DE SOUSA CASTRO" userId="S::ellen.castro@discente.ufma.br::bbd50f1c-01c7-4e9e-9f2f-cbac60068d41" providerId="AD" clId="Web-{C35C33F8-BA18-3E6C-D976-01129122B39F}" dt="2025-05-26T02:57:33.477" v="105" actId="20577"/>
        <pc:sldMkLst>
          <pc:docMk/>
          <pc:sldMk cId="1175325565" sldId="284"/>
        </pc:sldMkLst>
      </pc:sldChg>
      <pc:sldChg chg="addSp modSp">
        <pc:chgData name="ELLEN CRISTINA DE SOUSA CASTRO" userId="S::ellen.castro@discente.ufma.br::bbd50f1c-01c7-4e9e-9f2f-cbac60068d41" providerId="AD" clId="Web-{C35C33F8-BA18-3E6C-D976-01129122B39F}" dt="2025-05-26T02:57:47.055" v="107" actId="20577"/>
        <pc:sldMkLst>
          <pc:docMk/>
          <pc:sldMk cId="527695124" sldId="285"/>
        </pc:sldMkLst>
      </pc:sldChg>
      <pc:sldChg chg="addSp modSp">
        <pc:chgData name="ELLEN CRISTINA DE SOUSA CASTRO" userId="S::ellen.castro@discente.ufma.br::bbd50f1c-01c7-4e9e-9f2f-cbac60068d41" providerId="AD" clId="Web-{C35C33F8-BA18-3E6C-D976-01129122B39F}" dt="2025-05-26T02:55:54.602" v="91" actId="20577"/>
        <pc:sldMkLst>
          <pc:docMk/>
          <pc:sldMk cId="1872808945" sldId="286"/>
        </pc:sldMkLst>
      </pc:sldChg>
      <pc:sldChg chg="addSp modSp">
        <pc:chgData name="ELLEN CRISTINA DE SOUSA CASTRO" userId="S::ellen.castro@discente.ufma.br::bbd50f1c-01c7-4e9e-9f2f-cbac60068d41" providerId="AD" clId="Web-{C35C33F8-BA18-3E6C-D976-01129122B39F}" dt="2025-05-26T02:55:17.977" v="85" actId="20577"/>
        <pc:sldMkLst>
          <pc:docMk/>
          <pc:sldMk cId="2600674101" sldId="287"/>
        </pc:sldMkLst>
      </pc:sldChg>
      <pc:sldChg chg="addSp modSp">
        <pc:chgData name="ELLEN CRISTINA DE SOUSA CASTRO" userId="S::ellen.castro@discente.ufma.br::bbd50f1c-01c7-4e9e-9f2f-cbac60068d41" providerId="AD" clId="Web-{C35C33F8-BA18-3E6C-D976-01129122B39F}" dt="2025-05-26T02:52:45.633" v="80" actId="20577"/>
        <pc:sldMkLst>
          <pc:docMk/>
          <pc:sldMk cId="1202418214" sldId="288"/>
        </pc:sldMkLst>
      </pc:sldChg>
      <pc:sldChg chg="addSp modSp">
        <pc:chgData name="ELLEN CRISTINA DE SOUSA CASTRO" userId="S::ellen.castro@discente.ufma.br::bbd50f1c-01c7-4e9e-9f2f-cbac60068d41" providerId="AD" clId="Web-{C35C33F8-BA18-3E6C-D976-01129122B39F}" dt="2025-05-26T02:58:39.352" v="111" actId="20577"/>
        <pc:sldMkLst>
          <pc:docMk/>
          <pc:sldMk cId="657298524" sldId="289"/>
        </pc:sldMkLst>
      </pc:sldChg>
      <pc:sldChg chg="addSp modSp">
        <pc:chgData name="ELLEN CRISTINA DE SOUSA CASTRO" userId="S::ellen.castro@discente.ufma.br::bbd50f1c-01c7-4e9e-9f2f-cbac60068d41" providerId="AD" clId="Web-{C35C33F8-BA18-3E6C-D976-01129122B39F}" dt="2025-05-26T02:56:09.180" v="93" actId="20577"/>
        <pc:sldMkLst>
          <pc:docMk/>
          <pc:sldMk cId="2603282726" sldId="290"/>
        </pc:sldMkLst>
      </pc:sldChg>
      <pc:sldChg chg="addSp modSp">
        <pc:chgData name="ELLEN CRISTINA DE SOUSA CASTRO" userId="S::ellen.castro@discente.ufma.br::bbd50f1c-01c7-4e9e-9f2f-cbac60068d41" providerId="AD" clId="Web-{C35C33F8-BA18-3E6C-D976-01129122B39F}" dt="2025-05-26T02:56:47.493" v="98" actId="20577"/>
        <pc:sldMkLst>
          <pc:docMk/>
          <pc:sldMk cId="514158371" sldId="291"/>
        </pc:sldMkLst>
      </pc:sldChg>
      <pc:sldChg chg="addSp modSp">
        <pc:chgData name="ELLEN CRISTINA DE SOUSA CASTRO" userId="S::ellen.castro@discente.ufma.br::bbd50f1c-01c7-4e9e-9f2f-cbac60068d41" providerId="AD" clId="Web-{C35C33F8-BA18-3E6C-D976-01129122B39F}" dt="2025-05-26T03:09:19.447" v="113" actId="20577"/>
        <pc:sldMkLst>
          <pc:docMk/>
          <pc:sldMk cId="2278315431" sldId="292"/>
        </pc:sldMkLst>
      </pc:sldChg>
      <pc:sldChg chg="addSp modSp">
        <pc:chgData name="ELLEN CRISTINA DE SOUSA CASTRO" userId="S::ellen.castro@discente.ufma.br::bbd50f1c-01c7-4e9e-9f2f-cbac60068d41" providerId="AD" clId="Web-{C35C33F8-BA18-3E6C-D976-01129122B39F}" dt="2025-05-26T02:53:00.430" v="83" actId="20577"/>
        <pc:sldMkLst>
          <pc:docMk/>
          <pc:sldMk cId="1212455431" sldId="295"/>
        </pc:sldMkLst>
      </pc:sldChg>
      <pc:sldChg chg="addSp modSp">
        <pc:chgData name="ELLEN CRISTINA DE SOUSA CASTRO" userId="S::ellen.castro@discente.ufma.br::bbd50f1c-01c7-4e9e-9f2f-cbac60068d41" providerId="AD" clId="Web-{C35C33F8-BA18-3E6C-D976-01129122B39F}" dt="2025-05-26T02:52:00.118" v="72" actId="20577"/>
        <pc:sldMkLst>
          <pc:docMk/>
          <pc:sldMk cId="1777316494" sldId="296"/>
        </pc:sldMkLst>
      </pc:sldChg>
    </pc:docChg>
  </pc:docChgLst>
  <pc:docChgLst>
    <pc:chgData name="BRUNO KAUAN RODRIGUES SILVA" userId="S::bruno.kauan@discente.ufma.br::3808b6b0-0811-4639-a226-cdb77a658966" providerId="AD" clId="Web-{E6C4271D-1CE9-9D7A-1480-2F5942E56EB9}"/>
    <pc:docChg chg="addSld modSld">
      <pc:chgData name="BRUNO KAUAN RODRIGUES SILVA" userId="S::bruno.kauan@discente.ufma.br::3808b6b0-0811-4639-a226-cdb77a658966" providerId="AD" clId="Web-{E6C4271D-1CE9-9D7A-1480-2F5942E56EB9}" dt="2025-05-25T20:43:43.963" v="356" actId="1076"/>
      <pc:docMkLst>
        <pc:docMk/>
      </pc:docMkLst>
      <pc:sldChg chg="modSp">
        <pc:chgData name="BRUNO KAUAN RODRIGUES SILVA" userId="S::bruno.kauan@discente.ufma.br::3808b6b0-0811-4639-a226-cdb77a658966" providerId="AD" clId="Web-{E6C4271D-1CE9-9D7A-1480-2F5942E56EB9}" dt="2025-05-25T20:28:48.875" v="108" actId="1076"/>
        <pc:sldMkLst>
          <pc:docMk/>
          <pc:sldMk cId="2600674101" sldId="287"/>
        </pc:sldMkLst>
      </pc:sldChg>
      <pc:sldChg chg="addSp delSp modSp">
        <pc:chgData name="BRUNO KAUAN RODRIGUES SILVA" userId="S::bruno.kauan@discente.ufma.br::3808b6b0-0811-4639-a226-cdb77a658966" providerId="AD" clId="Web-{E6C4271D-1CE9-9D7A-1480-2F5942E56EB9}" dt="2025-05-25T19:59:37.890" v="107" actId="1076"/>
        <pc:sldMkLst>
          <pc:docMk/>
          <pc:sldMk cId="1202418214" sldId="288"/>
        </pc:sldMkLst>
      </pc:sldChg>
      <pc:sldChg chg="addSp delSp modSp add replId">
        <pc:chgData name="BRUNO KAUAN RODRIGUES SILVA" userId="S::bruno.kauan@discente.ufma.br::3808b6b0-0811-4639-a226-cdb77a658966" providerId="AD" clId="Web-{E6C4271D-1CE9-9D7A-1480-2F5942E56EB9}" dt="2025-05-25T20:37:04.406" v="280" actId="1076"/>
        <pc:sldMkLst>
          <pc:docMk/>
          <pc:sldMk cId="1212455431" sldId="295"/>
        </pc:sldMkLst>
      </pc:sldChg>
      <pc:sldChg chg="addSp delSp modSp add replId">
        <pc:chgData name="BRUNO KAUAN RODRIGUES SILVA" userId="S::bruno.kauan@discente.ufma.br::3808b6b0-0811-4639-a226-cdb77a658966" providerId="AD" clId="Web-{E6C4271D-1CE9-9D7A-1480-2F5942E56EB9}" dt="2025-05-25T20:43:43.963" v="356" actId="1076"/>
        <pc:sldMkLst>
          <pc:docMk/>
          <pc:sldMk cId="1777316494" sldId="296"/>
        </pc:sldMkLst>
      </pc:sldChg>
    </pc:docChg>
  </pc:docChgLst>
  <pc:docChgLst>
    <pc:chgData name="MANOEL LUCAS PACHECO JUNIOR" userId="S::manoel.lucas@discente.ufma.br::44b8983b-0e67-4774-9a03-89ad22765b4c" providerId="AD" clId="Web-{59B5574B-0E50-357D-DE37-4C2D1ADC43E0}"/>
    <pc:docChg chg="modSld">
      <pc:chgData name="MANOEL LUCAS PACHECO JUNIOR" userId="S::manoel.lucas@discente.ufma.br::44b8983b-0e67-4774-9a03-89ad22765b4c" providerId="AD" clId="Web-{59B5574B-0E50-357D-DE37-4C2D1ADC43E0}" dt="2025-05-28T15:33:46.368" v="55" actId="20577"/>
      <pc:docMkLst>
        <pc:docMk/>
      </pc:docMkLst>
      <pc:sldChg chg="modSp">
        <pc:chgData name="MANOEL LUCAS PACHECO JUNIOR" userId="S::manoel.lucas@discente.ufma.br::44b8983b-0e67-4774-9a03-89ad22765b4c" providerId="AD" clId="Web-{59B5574B-0E50-357D-DE37-4C2D1ADC43E0}" dt="2025-05-28T15:33:46.368" v="55" actId="20577"/>
        <pc:sldMkLst>
          <pc:docMk/>
          <pc:sldMk cId="0" sldId="265"/>
        </pc:sldMkLst>
      </pc:sldChg>
      <pc:sldChg chg="addSp delSp modSp">
        <pc:chgData name="MANOEL LUCAS PACHECO JUNIOR" userId="S::manoel.lucas@discente.ufma.br::44b8983b-0e67-4774-9a03-89ad22765b4c" providerId="AD" clId="Web-{59B5574B-0E50-357D-DE37-4C2D1ADC43E0}" dt="2025-05-28T15:33:41.821" v="52" actId="20577"/>
        <pc:sldMkLst>
          <pc:docMk/>
          <pc:sldMk cId="3933335035" sldId="277"/>
        </pc:sldMkLst>
      </pc:sldChg>
    </pc:docChg>
  </pc:docChgLst>
  <pc:docChgLst>
    <pc:chgData name="ELLEN CRISTINA DE SOUSA CASTRO" userId="S::ellen.castro@discente.ufma.br::bbd50f1c-01c7-4e9e-9f2f-cbac60068d41" providerId="AD" clId="Web-{A46A7EFC-9720-F32E-77DB-793952CD7866}"/>
    <pc:docChg chg="addSld delSld modSld">
      <pc:chgData name="ELLEN CRISTINA DE SOUSA CASTRO" userId="S::ellen.castro@discente.ufma.br::bbd50f1c-01c7-4e9e-9f2f-cbac60068d41" providerId="AD" clId="Web-{A46A7EFC-9720-F32E-77DB-793952CD7866}" dt="2025-05-28T14:18:27.350" v="881" actId="20577"/>
      <pc:docMkLst>
        <pc:docMk/>
      </pc:docMkLst>
      <pc:sldChg chg="modSp">
        <pc:chgData name="ELLEN CRISTINA DE SOUSA CASTRO" userId="S::ellen.castro@discente.ufma.br::bbd50f1c-01c7-4e9e-9f2f-cbac60068d41" providerId="AD" clId="Web-{A46A7EFC-9720-F32E-77DB-793952CD7866}" dt="2025-05-28T12:56:19.350" v="567" actId="20577"/>
        <pc:sldMkLst>
          <pc:docMk/>
          <pc:sldMk cId="0" sldId="256"/>
        </pc:sldMkLst>
      </pc:sldChg>
      <pc:sldChg chg="delSp modSp">
        <pc:chgData name="ELLEN CRISTINA DE SOUSA CASTRO" userId="S::ellen.castro@discente.ufma.br::bbd50f1c-01c7-4e9e-9f2f-cbac60068d41" providerId="AD" clId="Web-{A46A7EFC-9720-F32E-77DB-793952CD7866}" dt="2025-05-28T13:30:03.494" v="733"/>
        <pc:sldMkLst>
          <pc:docMk/>
          <pc:sldMk cId="0" sldId="257"/>
        </pc:sldMkLst>
      </pc:sldChg>
      <pc:sldChg chg="modSp">
        <pc:chgData name="ELLEN CRISTINA DE SOUSA CASTRO" userId="S::ellen.castro@discente.ufma.br::bbd50f1c-01c7-4e9e-9f2f-cbac60068d41" providerId="AD" clId="Web-{A46A7EFC-9720-F32E-77DB-793952CD7866}" dt="2025-05-28T13:30:25.463" v="736" actId="20577"/>
        <pc:sldMkLst>
          <pc:docMk/>
          <pc:sldMk cId="0" sldId="258"/>
        </pc:sldMkLst>
      </pc:sldChg>
      <pc:sldChg chg="modSp">
        <pc:chgData name="ELLEN CRISTINA DE SOUSA CASTRO" userId="S::ellen.castro@discente.ufma.br::bbd50f1c-01c7-4e9e-9f2f-cbac60068d41" providerId="AD" clId="Web-{A46A7EFC-9720-F32E-77DB-793952CD7866}" dt="2025-05-28T13:31:18.558" v="743" actId="20577"/>
        <pc:sldMkLst>
          <pc:docMk/>
          <pc:sldMk cId="0" sldId="259"/>
        </pc:sldMkLst>
      </pc:sldChg>
      <pc:sldChg chg="modSp">
        <pc:chgData name="ELLEN CRISTINA DE SOUSA CASTRO" userId="S::ellen.castro@discente.ufma.br::bbd50f1c-01c7-4e9e-9f2f-cbac60068d41" providerId="AD" clId="Web-{A46A7EFC-9720-F32E-77DB-793952CD7866}" dt="2025-05-28T13:31:26.934" v="745" actId="20577"/>
        <pc:sldMkLst>
          <pc:docMk/>
          <pc:sldMk cId="0" sldId="260"/>
        </pc:sldMkLst>
      </pc:sldChg>
      <pc:sldChg chg="modSp">
        <pc:chgData name="ELLEN CRISTINA DE SOUSA CASTRO" userId="S::ellen.castro@discente.ufma.br::bbd50f1c-01c7-4e9e-9f2f-cbac60068d41" providerId="AD" clId="Web-{A46A7EFC-9720-F32E-77DB-793952CD7866}" dt="2025-05-28T13:47:06.988" v="816" actId="20577"/>
        <pc:sldMkLst>
          <pc:docMk/>
          <pc:sldMk cId="0" sldId="262"/>
        </pc:sldMkLst>
      </pc:sldChg>
      <pc:sldChg chg="modSp">
        <pc:chgData name="ELLEN CRISTINA DE SOUSA CASTRO" userId="S::ellen.castro@discente.ufma.br::bbd50f1c-01c7-4e9e-9f2f-cbac60068d41" providerId="AD" clId="Web-{A46A7EFC-9720-F32E-77DB-793952CD7866}" dt="2025-05-28T13:56:11.580" v="820" actId="1076"/>
        <pc:sldMkLst>
          <pc:docMk/>
          <pc:sldMk cId="0" sldId="263"/>
        </pc:sldMkLst>
      </pc:sldChg>
      <pc:sldChg chg="modSp">
        <pc:chgData name="ELLEN CRISTINA DE SOUSA CASTRO" userId="S::ellen.castro@discente.ufma.br::bbd50f1c-01c7-4e9e-9f2f-cbac60068d41" providerId="AD" clId="Web-{A46A7EFC-9720-F32E-77DB-793952CD7866}" dt="2025-05-28T14:17:27.754" v="878" actId="20577"/>
        <pc:sldMkLst>
          <pc:docMk/>
          <pc:sldMk cId="0" sldId="265"/>
        </pc:sldMkLst>
      </pc:sldChg>
      <pc:sldChg chg="addSp modSp">
        <pc:chgData name="ELLEN CRISTINA DE SOUSA CASTRO" userId="S::ellen.castro@discente.ufma.br::bbd50f1c-01c7-4e9e-9f2f-cbac60068d41" providerId="AD" clId="Web-{A46A7EFC-9720-F32E-77DB-793952CD7866}" dt="2025-05-28T14:18:27.350" v="881" actId="20577"/>
        <pc:sldMkLst>
          <pc:docMk/>
          <pc:sldMk cId="0" sldId="266"/>
        </pc:sldMkLst>
      </pc:sldChg>
      <pc:sldChg chg="modSp">
        <pc:chgData name="ELLEN CRISTINA DE SOUSA CASTRO" userId="S::ellen.castro@discente.ufma.br::bbd50f1c-01c7-4e9e-9f2f-cbac60068d41" providerId="AD" clId="Web-{A46A7EFC-9720-F32E-77DB-793952CD7866}" dt="2025-05-28T13:31:07.652" v="740" actId="20577"/>
        <pc:sldMkLst>
          <pc:docMk/>
          <pc:sldMk cId="1883258934" sldId="267"/>
        </pc:sldMkLst>
      </pc:sldChg>
      <pc:sldChg chg="modSp">
        <pc:chgData name="ELLEN CRISTINA DE SOUSA CASTRO" userId="S::ellen.castro@discente.ufma.br::bbd50f1c-01c7-4e9e-9f2f-cbac60068d41" providerId="AD" clId="Web-{A46A7EFC-9720-F32E-77DB-793952CD7866}" dt="2025-05-28T13:31:48.934" v="747" actId="20577"/>
        <pc:sldMkLst>
          <pc:docMk/>
          <pc:sldMk cId="1950237368" sldId="269"/>
        </pc:sldMkLst>
      </pc:sldChg>
      <pc:sldChg chg="modSp">
        <pc:chgData name="ELLEN CRISTINA DE SOUSA CASTRO" userId="S::ellen.castro@discente.ufma.br::bbd50f1c-01c7-4e9e-9f2f-cbac60068d41" providerId="AD" clId="Web-{A46A7EFC-9720-F32E-77DB-793952CD7866}" dt="2025-05-28T13:42:06.606" v="796" actId="20577"/>
        <pc:sldMkLst>
          <pc:docMk/>
          <pc:sldMk cId="2072298136" sldId="270"/>
        </pc:sldMkLst>
      </pc:sldChg>
      <pc:sldChg chg="addSp modSp">
        <pc:chgData name="ELLEN CRISTINA DE SOUSA CASTRO" userId="S::ellen.castro@discente.ufma.br::bbd50f1c-01c7-4e9e-9f2f-cbac60068d41" providerId="AD" clId="Web-{A46A7EFC-9720-F32E-77DB-793952CD7866}" dt="2025-05-28T14:09:41.039" v="848" actId="20577"/>
        <pc:sldMkLst>
          <pc:docMk/>
          <pc:sldMk cId="1617446263" sldId="280"/>
        </pc:sldMkLst>
      </pc:sldChg>
      <pc:sldChg chg="modSp">
        <pc:chgData name="ELLEN CRISTINA DE SOUSA CASTRO" userId="S::ellen.castro@discente.ufma.br::bbd50f1c-01c7-4e9e-9f2f-cbac60068d41" providerId="AD" clId="Web-{A46A7EFC-9720-F32E-77DB-793952CD7866}" dt="2025-05-28T14:10:46.587" v="853" actId="20577"/>
        <pc:sldMkLst>
          <pc:docMk/>
          <pc:sldMk cId="1872808945" sldId="286"/>
        </pc:sldMkLst>
      </pc:sldChg>
      <pc:sldChg chg="modSp">
        <pc:chgData name="ELLEN CRISTINA DE SOUSA CASTRO" userId="S::ellen.castro@discente.ufma.br::bbd50f1c-01c7-4e9e-9f2f-cbac60068d41" providerId="AD" clId="Web-{A46A7EFC-9720-F32E-77DB-793952CD7866}" dt="2025-05-28T14:12:08.699" v="854" actId="20577"/>
        <pc:sldMkLst>
          <pc:docMk/>
          <pc:sldMk cId="2603282726" sldId="290"/>
        </pc:sldMkLst>
      </pc:sldChg>
      <pc:sldChg chg="modSp">
        <pc:chgData name="ELLEN CRISTINA DE SOUSA CASTRO" userId="S::ellen.castro@discente.ufma.br::bbd50f1c-01c7-4e9e-9f2f-cbac60068d41" providerId="AD" clId="Web-{A46A7EFC-9720-F32E-77DB-793952CD7866}" dt="2025-05-28T14:12:58.544" v="860" actId="20577"/>
        <pc:sldMkLst>
          <pc:docMk/>
          <pc:sldMk cId="2216771345" sldId="303"/>
        </pc:sldMkLst>
      </pc:sldChg>
      <pc:sldChg chg="modSp">
        <pc:chgData name="ELLEN CRISTINA DE SOUSA CASTRO" userId="S::ellen.castro@discente.ufma.br::bbd50f1c-01c7-4e9e-9f2f-cbac60068d41" providerId="AD" clId="Web-{A46A7EFC-9720-F32E-77DB-793952CD7866}" dt="2025-05-28T14:13:33.561" v="861" actId="20577"/>
        <pc:sldMkLst>
          <pc:docMk/>
          <pc:sldMk cId="2932020016" sldId="304"/>
        </pc:sldMkLst>
      </pc:sldChg>
      <pc:sldChg chg="addSp delSp modSp">
        <pc:chgData name="ELLEN CRISTINA DE SOUSA CASTRO" userId="S::ellen.castro@discente.ufma.br::bbd50f1c-01c7-4e9e-9f2f-cbac60068d41" providerId="AD" clId="Web-{A46A7EFC-9720-F32E-77DB-793952CD7866}" dt="2025-05-28T13:43:22.373" v="803" actId="1076"/>
        <pc:sldMkLst>
          <pc:docMk/>
          <pc:sldMk cId="3146686197" sldId="305"/>
        </pc:sldMkLst>
      </pc:sldChg>
      <pc:sldChg chg="modSp">
        <pc:chgData name="ELLEN CRISTINA DE SOUSA CASTRO" userId="S::ellen.castro@discente.ufma.br::bbd50f1c-01c7-4e9e-9f2f-cbac60068d41" providerId="AD" clId="Web-{A46A7EFC-9720-F32E-77DB-793952CD7866}" dt="2025-05-28T14:05:08.422" v="837" actId="20577"/>
        <pc:sldMkLst>
          <pc:docMk/>
          <pc:sldMk cId="3320153442" sldId="306"/>
        </pc:sldMkLst>
      </pc:sldChg>
      <pc:sldChg chg="modSp">
        <pc:chgData name="ELLEN CRISTINA DE SOUSA CASTRO" userId="S::ellen.castro@discente.ufma.br::bbd50f1c-01c7-4e9e-9f2f-cbac60068d41" providerId="AD" clId="Web-{A46A7EFC-9720-F32E-77DB-793952CD7866}" dt="2025-05-28T14:07:22.738" v="839" actId="20577"/>
        <pc:sldMkLst>
          <pc:docMk/>
          <pc:sldMk cId="2355195164" sldId="307"/>
        </pc:sldMkLst>
      </pc:sldChg>
      <pc:sldChg chg="modSp">
        <pc:chgData name="ELLEN CRISTINA DE SOUSA CASTRO" userId="S::ellen.castro@discente.ufma.br::bbd50f1c-01c7-4e9e-9f2f-cbac60068d41" providerId="AD" clId="Web-{A46A7EFC-9720-F32E-77DB-793952CD7866}" dt="2025-05-28T14:08:39.225" v="842" actId="20577"/>
        <pc:sldMkLst>
          <pc:docMk/>
          <pc:sldMk cId="274676845" sldId="308"/>
        </pc:sldMkLst>
      </pc:sldChg>
      <pc:sldChg chg="modSp">
        <pc:chgData name="ELLEN CRISTINA DE SOUSA CASTRO" userId="S::ellen.castro@discente.ufma.br::bbd50f1c-01c7-4e9e-9f2f-cbac60068d41" providerId="AD" clId="Web-{A46A7EFC-9720-F32E-77DB-793952CD7866}" dt="2025-05-28T14:08:47.381" v="843" actId="20577"/>
        <pc:sldMkLst>
          <pc:docMk/>
          <pc:sldMk cId="2059667980" sldId="309"/>
        </pc:sldMkLst>
      </pc:sldChg>
      <pc:sldChg chg="modSp">
        <pc:chgData name="ELLEN CRISTINA DE SOUSA CASTRO" userId="S::ellen.castro@discente.ufma.br::bbd50f1c-01c7-4e9e-9f2f-cbac60068d41" providerId="AD" clId="Web-{A46A7EFC-9720-F32E-77DB-793952CD7866}" dt="2025-05-28T13:44:24.406" v="806" actId="20577"/>
        <pc:sldMkLst>
          <pc:docMk/>
          <pc:sldMk cId="1645342773" sldId="310"/>
        </pc:sldMkLst>
      </pc:sldChg>
      <pc:sldChg chg="modSp">
        <pc:chgData name="ELLEN CRISTINA DE SOUSA CASTRO" userId="S::ellen.castro@discente.ufma.br::bbd50f1c-01c7-4e9e-9f2f-cbac60068d41" providerId="AD" clId="Web-{A46A7EFC-9720-F32E-77DB-793952CD7866}" dt="2025-05-28T13:47:37.598" v="817" actId="20577"/>
        <pc:sldMkLst>
          <pc:docMk/>
          <pc:sldMk cId="4208326309" sldId="315"/>
        </pc:sldMkLst>
      </pc:sldChg>
      <pc:sldChg chg="modSp">
        <pc:chgData name="ELLEN CRISTINA DE SOUSA CASTRO" userId="S::ellen.castro@discente.ufma.br::bbd50f1c-01c7-4e9e-9f2f-cbac60068d41" providerId="AD" clId="Web-{A46A7EFC-9720-F32E-77DB-793952CD7866}" dt="2025-05-28T13:30:52.308" v="738" actId="20577"/>
        <pc:sldMkLst>
          <pc:docMk/>
          <pc:sldMk cId="1298170310" sldId="317"/>
        </pc:sldMkLst>
      </pc:sldChg>
      <pc:sldChg chg="addSp delSp modSp">
        <pc:chgData name="ELLEN CRISTINA DE SOUSA CASTRO" userId="S::ellen.castro@discente.ufma.br::bbd50f1c-01c7-4e9e-9f2f-cbac60068d41" providerId="AD" clId="Web-{A46A7EFC-9720-F32E-77DB-793952CD7866}" dt="2025-05-28T14:02:39.231" v="834" actId="20577"/>
        <pc:sldMkLst>
          <pc:docMk/>
          <pc:sldMk cId="449379923" sldId="318"/>
        </pc:sldMkLst>
      </pc:sldChg>
      <pc:sldChg chg="modSp">
        <pc:chgData name="ELLEN CRISTINA DE SOUSA CASTRO" userId="S::ellen.castro@discente.ufma.br::bbd50f1c-01c7-4e9e-9f2f-cbac60068d41" providerId="AD" clId="Web-{A46A7EFC-9720-F32E-77DB-793952CD7866}" dt="2025-05-28T13:58:06.693" v="824" actId="20577"/>
        <pc:sldMkLst>
          <pc:docMk/>
          <pc:sldMk cId="1348857243" sldId="319"/>
        </pc:sldMkLst>
      </pc:sldChg>
      <pc:sldChg chg="modSp">
        <pc:chgData name="ELLEN CRISTINA DE SOUSA CASTRO" userId="S::ellen.castro@discente.ufma.br::bbd50f1c-01c7-4e9e-9f2f-cbac60068d41" providerId="AD" clId="Web-{A46A7EFC-9720-F32E-77DB-793952CD7866}" dt="2025-05-28T13:58:47.819" v="826" actId="20577"/>
        <pc:sldMkLst>
          <pc:docMk/>
          <pc:sldMk cId="855041484" sldId="320"/>
        </pc:sldMkLst>
      </pc:sldChg>
      <pc:sldChg chg="modSp">
        <pc:chgData name="ELLEN CRISTINA DE SOUSA CASTRO" userId="S::ellen.castro@discente.ufma.br::bbd50f1c-01c7-4e9e-9f2f-cbac60068d41" providerId="AD" clId="Web-{A46A7EFC-9720-F32E-77DB-793952CD7866}" dt="2025-05-28T14:09:11.429" v="846" actId="20577"/>
        <pc:sldMkLst>
          <pc:docMk/>
          <pc:sldMk cId="1262257060" sldId="321"/>
        </pc:sldMkLst>
      </pc:sldChg>
      <pc:sldChg chg="modSp">
        <pc:chgData name="ELLEN CRISTINA DE SOUSA CASTRO" userId="S::ellen.castro@discente.ufma.br::bbd50f1c-01c7-4e9e-9f2f-cbac60068d41" providerId="AD" clId="Web-{A46A7EFC-9720-F32E-77DB-793952CD7866}" dt="2025-05-28T13:44:41.266" v="808" actId="20577"/>
        <pc:sldMkLst>
          <pc:docMk/>
          <pc:sldMk cId="3492027052" sldId="322"/>
        </pc:sldMkLst>
      </pc:sldChg>
      <pc:sldChg chg="modSp">
        <pc:chgData name="ELLEN CRISTINA DE SOUSA CASTRO" userId="S::ellen.castro@discente.ufma.br::bbd50f1c-01c7-4e9e-9f2f-cbac60068d41" providerId="AD" clId="Web-{A46A7EFC-9720-F32E-77DB-793952CD7866}" dt="2025-05-28T13:59:28.523" v="827" actId="20577"/>
        <pc:sldMkLst>
          <pc:docMk/>
          <pc:sldMk cId="1965228546" sldId="323"/>
        </pc:sldMkLst>
      </pc:sldChg>
      <pc:sldChg chg="modSp">
        <pc:chgData name="ELLEN CRISTINA DE SOUSA CASTRO" userId="S::ellen.castro@discente.ufma.br::bbd50f1c-01c7-4e9e-9f2f-cbac60068d41" providerId="AD" clId="Web-{A46A7EFC-9720-F32E-77DB-793952CD7866}" dt="2025-05-28T13:45:00.157" v="810" actId="20577"/>
        <pc:sldMkLst>
          <pc:docMk/>
          <pc:sldMk cId="776690381" sldId="324"/>
        </pc:sldMkLst>
      </pc:sldChg>
      <pc:sldChg chg="addSp modSp">
        <pc:chgData name="ELLEN CRISTINA DE SOUSA CASTRO" userId="S::ellen.castro@discente.ufma.br::bbd50f1c-01c7-4e9e-9f2f-cbac60068d41" providerId="AD" clId="Web-{A46A7EFC-9720-F32E-77DB-793952CD7866}" dt="2025-05-28T14:00:00.415" v="829" actId="20577"/>
        <pc:sldMkLst>
          <pc:docMk/>
          <pc:sldMk cId="439057351" sldId="325"/>
        </pc:sldMkLst>
      </pc:sldChg>
      <pc:sldChg chg="modSp">
        <pc:chgData name="ELLEN CRISTINA DE SOUSA CASTRO" userId="S::ellen.castro@discente.ufma.br::bbd50f1c-01c7-4e9e-9f2f-cbac60068d41" providerId="AD" clId="Web-{A46A7EFC-9720-F32E-77DB-793952CD7866}" dt="2025-05-28T13:45:54.877" v="812" actId="20577"/>
        <pc:sldMkLst>
          <pc:docMk/>
          <pc:sldMk cId="1912634488" sldId="327"/>
        </pc:sldMkLst>
      </pc:sldChg>
      <pc:sldChg chg="modSp">
        <pc:chgData name="ELLEN CRISTINA DE SOUSA CASTRO" userId="S::ellen.castro@discente.ufma.br::bbd50f1c-01c7-4e9e-9f2f-cbac60068d41" providerId="AD" clId="Web-{A46A7EFC-9720-F32E-77DB-793952CD7866}" dt="2025-05-28T13:33:02.452" v="763" actId="20577"/>
        <pc:sldMkLst>
          <pc:docMk/>
          <pc:sldMk cId="4195482486" sldId="329"/>
        </pc:sldMkLst>
      </pc:sldChg>
      <pc:sldChg chg="modSp">
        <pc:chgData name="ELLEN CRISTINA DE SOUSA CASTRO" userId="S::ellen.castro@discente.ufma.br::bbd50f1c-01c7-4e9e-9f2f-cbac60068d41" providerId="AD" clId="Web-{A46A7EFC-9720-F32E-77DB-793952CD7866}" dt="2025-05-28T13:02:53.953" v="609" actId="20577"/>
        <pc:sldMkLst>
          <pc:docMk/>
          <pc:sldMk cId="1257769731" sldId="330"/>
        </pc:sldMkLst>
      </pc:sldChg>
      <pc:sldChg chg="addSp modSp">
        <pc:chgData name="ELLEN CRISTINA DE SOUSA CASTRO" userId="S::ellen.castro@discente.ufma.br::bbd50f1c-01c7-4e9e-9f2f-cbac60068d41" providerId="AD" clId="Web-{A46A7EFC-9720-F32E-77DB-793952CD7866}" dt="2025-05-28T13:26:39.770" v="732" actId="1076"/>
        <pc:sldMkLst>
          <pc:docMk/>
          <pc:sldMk cId="1830717813" sldId="331"/>
        </pc:sldMkLst>
      </pc:sldChg>
      <pc:sldChg chg="modSp">
        <pc:chgData name="ELLEN CRISTINA DE SOUSA CASTRO" userId="S::ellen.castro@discente.ufma.br::bbd50f1c-01c7-4e9e-9f2f-cbac60068d41" providerId="AD" clId="Web-{A46A7EFC-9720-F32E-77DB-793952CD7866}" dt="2025-05-28T14:13:54.686" v="862" actId="20577"/>
        <pc:sldMkLst>
          <pc:docMk/>
          <pc:sldMk cId="1875741724" sldId="332"/>
        </pc:sldMkLst>
      </pc:sldChg>
      <pc:sldChg chg="modSp">
        <pc:chgData name="ELLEN CRISTINA DE SOUSA CASTRO" userId="S::ellen.castro@discente.ufma.br::bbd50f1c-01c7-4e9e-9f2f-cbac60068d41" providerId="AD" clId="Web-{A46A7EFC-9720-F32E-77DB-793952CD7866}" dt="2025-05-28T14:14:36.265" v="866" actId="20577"/>
        <pc:sldMkLst>
          <pc:docMk/>
          <pc:sldMk cId="981411101" sldId="333"/>
        </pc:sldMkLst>
      </pc:sldChg>
      <pc:sldChg chg="modSp">
        <pc:chgData name="ELLEN CRISTINA DE SOUSA CASTRO" userId="S::ellen.castro@discente.ufma.br::bbd50f1c-01c7-4e9e-9f2f-cbac60068d41" providerId="AD" clId="Web-{A46A7EFC-9720-F32E-77DB-793952CD7866}" dt="2025-05-28T14:14:52.875" v="868" actId="20577"/>
        <pc:sldMkLst>
          <pc:docMk/>
          <pc:sldMk cId="1229287192" sldId="334"/>
        </pc:sldMkLst>
      </pc:sldChg>
      <pc:sldChg chg="modSp">
        <pc:chgData name="ELLEN CRISTINA DE SOUSA CASTRO" userId="S::ellen.castro@discente.ufma.br::bbd50f1c-01c7-4e9e-9f2f-cbac60068d41" providerId="AD" clId="Web-{A46A7EFC-9720-F32E-77DB-793952CD7866}" dt="2025-05-28T14:16:58.004" v="874" actId="20577"/>
        <pc:sldMkLst>
          <pc:docMk/>
          <pc:sldMk cId="1677767021" sldId="335"/>
        </pc:sldMkLst>
      </pc:sldChg>
      <pc:sldChg chg="modSp">
        <pc:chgData name="ELLEN CRISTINA DE SOUSA CASTRO" userId="S::ellen.castro@discente.ufma.br::bbd50f1c-01c7-4e9e-9f2f-cbac60068d41" providerId="AD" clId="Web-{A46A7EFC-9720-F32E-77DB-793952CD7866}" dt="2025-05-28T14:16:44.159" v="872" actId="20577"/>
        <pc:sldMkLst>
          <pc:docMk/>
          <pc:sldMk cId="3475882849" sldId="336"/>
        </pc:sldMkLst>
      </pc:sldChg>
      <pc:sldChg chg="modSp">
        <pc:chgData name="ELLEN CRISTINA DE SOUSA CASTRO" userId="S::ellen.castro@discente.ufma.br::bbd50f1c-01c7-4e9e-9f2f-cbac60068d41" providerId="AD" clId="Web-{A46A7EFC-9720-F32E-77DB-793952CD7866}" dt="2025-05-28T14:16:25.331" v="871" actId="20577"/>
        <pc:sldMkLst>
          <pc:docMk/>
          <pc:sldMk cId="463104689" sldId="337"/>
        </pc:sldMkLst>
      </pc:sldChg>
      <pc:sldChg chg="modSp">
        <pc:chgData name="ELLEN CRISTINA DE SOUSA CASTRO" userId="S::ellen.castro@discente.ufma.br::bbd50f1c-01c7-4e9e-9f2f-cbac60068d41" providerId="AD" clId="Web-{A46A7EFC-9720-F32E-77DB-793952CD7866}" dt="2025-05-28T14:14:14.687" v="865" actId="20577"/>
        <pc:sldMkLst>
          <pc:docMk/>
          <pc:sldMk cId="1105988462" sldId="338"/>
        </pc:sldMkLst>
      </pc:sldChg>
      <pc:sldChg chg="add del replId">
        <pc:chgData name="ELLEN CRISTINA DE SOUSA CASTRO" userId="S::ellen.castro@discente.ufma.br::bbd50f1c-01c7-4e9e-9f2f-cbac60068d41" providerId="AD" clId="Web-{A46A7EFC-9720-F32E-77DB-793952CD7866}" dt="2025-05-28T14:15:22.735" v="870"/>
        <pc:sldMkLst>
          <pc:docMk/>
          <pc:sldMk cId="1694926860" sldId="339"/>
        </pc:sldMkLst>
      </pc:sldChg>
    </pc:docChg>
  </pc:docChgLst>
  <pc:docChgLst>
    <pc:chgData name="BRUNO KAUAN RODRIGUES SILVA" userId="S::bruno.kauan@discente.ufma.br::3808b6b0-0811-4639-a226-cdb77a658966" providerId="AD" clId="Web-{F500971D-D3B1-467A-6824-1E096A8D2FB8}"/>
    <pc:docChg chg="modSld">
      <pc:chgData name="BRUNO KAUAN RODRIGUES SILVA" userId="S::bruno.kauan@discente.ufma.br::3808b6b0-0811-4639-a226-cdb77a658966" providerId="AD" clId="Web-{F500971D-D3B1-467A-6824-1E096A8D2FB8}" dt="2025-05-24T21:57:00.078" v="30"/>
      <pc:docMkLst>
        <pc:docMk/>
      </pc:docMkLst>
      <pc:sldChg chg="addSp delSp modSp">
        <pc:chgData name="BRUNO KAUAN RODRIGUES SILVA" userId="S::bruno.kauan@discente.ufma.br::3808b6b0-0811-4639-a226-cdb77a658966" providerId="AD" clId="Web-{F500971D-D3B1-467A-6824-1E096A8D2FB8}" dt="2025-05-24T21:57:00.078" v="30"/>
        <pc:sldMkLst>
          <pc:docMk/>
          <pc:sldMk cId="1883258934" sldId="267"/>
        </pc:sldMkLst>
      </pc:sldChg>
    </pc:docChg>
  </pc:docChgLst>
  <pc:docChgLst>
    <pc:chgData name="MATEUS DUTRA VALE" userId="S::mateus.dv@discente.ufma.br::7110a7da-dd03-4717-8055-52cbff5253a0" providerId="AD" clId="Web-{1154AED7-D904-E942-6CC3-F96D7E8FDCA7}"/>
    <pc:docChg chg="addSld delSld modSld sldOrd">
      <pc:chgData name="MATEUS DUTRA VALE" userId="S::mateus.dv@discente.ufma.br::7110a7da-dd03-4717-8055-52cbff5253a0" providerId="AD" clId="Web-{1154AED7-D904-E942-6CC3-F96D7E8FDCA7}" dt="2025-05-28T11:51:18.210" v="605" actId="1076"/>
      <pc:docMkLst>
        <pc:docMk/>
      </pc:docMkLst>
      <pc:sldChg chg="modSp">
        <pc:chgData name="MATEUS DUTRA VALE" userId="S::mateus.dv@discente.ufma.br::7110a7da-dd03-4717-8055-52cbff5253a0" providerId="AD" clId="Web-{1154AED7-D904-E942-6CC3-F96D7E8FDCA7}" dt="2025-05-28T11:28:57.702" v="445" actId="20577"/>
        <pc:sldMkLst>
          <pc:docMk/>
          <pc:sldMk cId="0" sldId="256"/>
        </pc:sldMkLst>
      </pc:sldChg>
      <pc:sldChg chg="modSp">
        <pc:chgData name="MATEUS DUTRA VALE" userId="S::mateus.dv@discente.ufma.br::7110a7da-dd03-4717-8055-52cbff5253a0" providerId="AD" clId="Web-{1154AED7-D904-E942-6CC3-F96D7E8FDCA7}" dt="2025-05-28T11:45:24.168" v="578" actId="20577"/>
        <pc:sldMkLst>
          <pc:docMk/>
          <pc:sldMk cId="0" sldId="257"/>
        </pc:sldMkLst>
      </pc:sldChg>
      <pc:sldChg chg="modSp">
        <pc:chgData name="MATEUS DUTRA VALE" userId="S::mateus.dv@discente.ufma.br::7110a7da-dd03-4717-8055-52cbff5253a0" providerId="AD" clId="Web-{1154AED7-D904-E942-6CC3-F96D7E8FDCA7}" dt="2025-05-28T11:31:01.284" v="462" actId="20577"/>
        <pc:sldMkLst>
          <pc:docMk/>
          <pc:sldMk cId="0" sldId="258"/>
        </pc:sldMkLst>
      </pc:sldChg>
      <pc:sldChg chg="modSp">
        <pc:chgData name="MATEUS DUTRA VALE" userId="S::mateus.dv@discente.ufma.br::7110a7da-dd03-4717-8055-52cbff5253a0" providerId="AD" clId="Web-{1154AED7-D904-E942-6CC3-F96D7E8FDCA7}" dt="2025-05-28T11:34:03.742" v="473" actId="20577"/>
        <pc:sldMkLst>
          <pc:docMk/>
          <pc:sldMk cId="0" sldId="259"/>
        </pc:sldMkLst>
      </pc:sldChg>
      <pc:sldChg chg="modSp">
        <pc:chgData name="MATEUS DUTRA VALE" userId="S::mateus.dv@discente.ufma.br::7110a7da-dd03-4717-8055-52cbff5253a0" providerId="AD" clId="Web-{1154AED7-D904-E942-6CC3-F96D7E8FDCA7}" dt="2025-05-28T11:35:50.527" v="495" actId="20577"/>
        <pc:sldMkLst>
          <pc:docMk/>
          <pc:sldMk cId="0" sldId="263"/>
        </pc:sldMkLst>
      </pc:sldChg>
      <pc:sldChg chg="addSp modSp">
        <pc:chgData name="MATEUS DUTRA VALE" userId="S::mateus.dv@discente.ufma.br::7110a7da-dd03-4717-8055-52cbff5253a0" providerId="AD" clId="Web-{1154AED7-D904-E942-6CC3-F96D7E8FDCA7}" dt="2025-05-28T11:48:07.548" v="604" actId="14100"/>
        <pc:sldMkLst>
          <pc:docMk/>
          <pc:sldMk cId="0" sldId="265"/>
        </pc:sldMkLst>
      </pc:sldChg>
      <pc:sldChg chg="modSp">
        <pc:chgData name="MATEUS DUTRA VALE" userId="S::mateus.dv@discente.ufma.br::7110a7da-dd03-4717-8055-52cbff5253a0" providerId="AD" clId="Web-{1154AED7-D904-E942-6CC3-F96D7E8FDCA7}" dt="2025-05-28T10:40:27.149" v="200"/>
        <pc:sldMkLst>
          <pc:docMk/>
          <pc:sldMk cId="0" sldId="266"/>
        </pc:sldMkLst>
      </pc:sldChg>
      <pc:sldChg chg="modSp">
        <pc:chgData name="MATEUS DUTRA VALE" userId="S::mateus.dv@discente.ufma.br::7110a7da-dd03-4717-8055-52cbff5253a0" providerId="AD" clId="Web-{1154AED7-D904-E942-6CC3-F96D7E8FDCA7}" dt="2025-05-28T11:34:41.697" v="480" actId="20577"/>
        <pc:sldMkLst>
          <pc:docMk/>
          <pc:sldMk cId="2072298136" sldId="270"/>
        </pc:sldMkLst>
      </pc:sldChg>
      <pc:sldChg chg="modSp">
        <pc:chgData name="MATEUS DUTRA VALE" userId="S::mateus.dv@discente.ufma.br::7110a7da-dd03-4717-8055-52cbff5253a0" providerId="AD" clId="Web-{1154AED7-D904-E942-6CC3-F96D7E8FDCA7}" dt="2025-05-28T11:26:31.354" v="437" actId="20577"/>
        <pc:sldMkLst>
          <pc:docMk/>
          <pc:sldMk cId="1617446263" sldId="280"/>
        </pc:sldMkLst>
      </pc:sldChg>
      <pc:sldChg chg="modSp">
        <pc:chgData name="MATEUS DUTRA VALE" userId="S::mateus.dv@discente.ufma.br::7110a7da-dd03-4717-8055-52cbff5253a0" providerId="AD" clId="Web-{1154AED7-D904-E942-6CC3-F96D7E8FDCA7}" dt="2025-05-28T11:29:44.063" v="450" actId="1076"/>
        <pc:sldMkLst>
          <pc:docMk/>
          <pc:sldMk cId="1872808945" sldId="286"/>
        </pc:sldMkLst>
      </pc:sldChg>
      <pc:sldChg chg="modSp del">
        <pc:chgData name="MATEUS DUTRA VALE" userId="S::mateus.dv@discente.ufma.br::7110a7da-dd03-4717-8055-52cbff5253a0" providerId="AD" clId="Web-{1154AED7-D904-E942-6CC3-F96D7E8FDCA7}" dt="2025-05-28T10:28:00.064" v="127"/>
        <pc:sldMkLst>
          <pc:docMk/>
          <pc:sldMk cId="807394283" sldId="299"/>
        </pc:sldMkLst>
      </pc:sldChg>
      <pc:sldChg chg="modSp del">
        <pc:chgData name="MATEUS DUTRA VALE" userId="S::mateus.dv@discente.ufma.br::7110a7da-dd03-4717-8055-52cbff5253a0" providerId="AD" clId="Web-{1154AED7-D904-E942-6CC3-F96D7E8FDCA7}" dt="2025-05-28T10:27:26.625" v="120"/>
        <pc:sldMkLst>
          <pc:docMk/>
          <pc:sldMk cId="1677421518" sldId="300"/>
        </pc:sldMkLst>
      </pc:sldChg>
      <pc:sldChg chg="modSp del">
        <pc:chgData name="MATEUS DUTRA VALE" userId="S::mateus.dv@discente.ufma.br::7110a7da-dd03-4717-8055-52cbff5253a0" providerId="AD" clId="Web-{1154AED7-D904-E942-6CC3-F96D7E8FDCA7}" dt="2025-05-28T10:26:49.749" v="112"/>
        <pc:sldMkLst>
          <pc:docMk/>
          <pc:sldMk cId="3315121252" sldId="301"/>
        </pc:sldMkLst>
      </pc:sldChg>
      <pc:sldChg chg="addSp delSp modSp del ord">
        <pc:chgData name="MATEUS DUTRA VALE" userId="S::mateus.dv@discente.ufma.br::7110a7da-dd03-4717-8055-52cbff5253a0" providerId="AD" clId="Web-{1154AED7-D904-E942-6CC3-F96D7E8FDCA7}" dt="2025-05-28T10:35:04.437" v="159"/>
        <pc:sldMkLst>
          <pc:docMk/>
          <pc:sldMk cId="3051531049" sldId="302"/>
        </pc:sldMkLst>
      </pc:sldChg>
      <pc:sldChg chg="modSp">
        <pc:chgData name="MATEUS DUTRA VALE" userId="S::mateus.dv@discente.ufma.br::7110a7da-dd03-4717-8055-52cbff5253a0" providerId="AD" clId="Web-{1154AED7-D904-E942-6CC3-F96D7E8FDCA7}" dt="2025-05-28T10:12:17.239" v="1"/>
        <pc:sldMkLst>
          <pc:docMk/>
          <pc:sldMk cId="2216771345" sldId="303"/>
        </pc:sldMkLst>
      </pc:sldChg>
      <pc:sldChg chg="modSp">
        <pc:chgData name="MATEUS DUTRA VALE" userId="S::mateus.dv@discente.ufma.br::7110a7da-dd03-4717-8055-52cbff5253a0" providerId="AD" clId="Web-{1154AED7-D904-E942-6CC3-F96D7E8FDCA7}" dt="2025-05-28T10:33:28.293" v="152" actId="20577"/>
        <pc:sldMkLst>
          <pc:docMk/>
          <pc:sldMk cId="1645342773" sldId="310"/>
        </pc:sldMkLst>
      </pc:sldChg>
      <pc:sldChg chg="modSp">
        <pc:chgData name="MATEUS DUTRA VALE" userId="S::mateus.dv@discente.ufma.br::7110a7da-dd03-4717-8055-52cbff5253a0" providerId="AD" clId="Web-{1154AED7-D904-E942-6CC3-F96D7E8FDCA7}" dt="2025-05-28T11:26:57.308" v="439" actId="20577"/>
        <pc:sldMkLst>
          <pc:docMk/>
          <pc:sldMk cId="3808322670" sldId="311"/>
        </pc:sldMkLst>
      </pc:sldChg>
      <pc:sldChg chg="modSp add del replId">
        <pc:chgData name="MATEUS DUTRA VALE" userId="S::mateus.dv@discente.ufma.br::7110a7da-dd03-4717-8055-52cbff5253a0" providerId="AD" clId="Web-{1154AED7-D904-E942-6CC3-F96D7E8FDCA7}" dt="2025-05-28T10:39:11.178" v="183"/>
        <pc:sldMkLst>
          <pc:docMk/>
          <pc:sldMk cId="3972732807" sldId="312"/>
        </pc:sldMkLst>
      </pc:sldChg>
      <pc:sldChg chg="add del replId">
        <pc:chgData name="MATEUS DUTRA VALE" userId="S::mateus.dv@discente.ufma.br::7110a7da-dd03-4717-8055-52cbff5253a0" providerId="AD" clId="Web-{1154AED7-D904-E942-6CC3-F96D7E8FDCA7}" dt="2025-05-28T10:36:55.862" v="174"/>
        <pc:sldMkLst>
          <pc:docMk/>
          <pc:sldMk cId="3655575729" sldId="314"/>
        </pc:sldMkLst>
      </pc:sldChg>
      <pc:sldChg chg="add del replId">
        <pc:chgData name="MATEUS DUTRA VALE" userId="S::mateus.dv@discente.ufma.br::7110a7da-dd03-4717-8055-52cbff5253a0" providerId="AD" clId="Web-{1154AED7-D904-E942-6CC3-F96D7E8FDCA7}" dt="2025-05-28T10:36:23.908" v="168"/>
        <pc:sldMkLst>
          <pc:docMk/>
          <pc:sldMk cId="1342152412" sldId="316"/>
        </pc:sldMkLst>
      </pc:sldChg>
      <pc:sldChg chg="addSp delSp modSp add replId">
        <pc:chgData name="MATEUS DUTRA VALE" userId="S::mateus.dv@discente.ufma.br::7110a7da-dd03-4717-8055-52cbff5253a0" providerId="AD" clId="Web-{1154AED7-D904-E942-6CC3-F96D7E8FDCA7}" dt="2025-05-28T11:33:00.959" v="471" actId="1076"/>
        <pc:sldMkLst>
          <pc:docMk/>
          <pc:sldMk cId="1298170310" sldId="317"/>
        </pc:sldMkLst>
      </pc:sldChg>
      <pc:sldChg chg="modSp">
        <pc:chgData name="MATEUS DUTRA VALE" userId="S::mateus.dv@discente.ufma.br::7110a7da-dd03-4717-8055-52cbff5253a0" providerId="AD" clId="Web-{1154AED7-D904-E942-6CC3-F96D7E8FDCA7}" dt="2025-05-28T11:26:05.525" v="434"/>
        <pc:sldMkLst>
          <pc:docMk/>
          <pc:sldMk cId="449379923" sldId="318"/>
        </pc:sldMkLst>
      </pc:sldChg>
      <pc:sldChg chg="addSp delSp modSp add replId">
        <pc:chgData name="MATEUS DUTRA VALE" userId="S::mateus.dv@discente.ufma.br::7110a7da-dd03-4717-8055-52cbff5253a0" providerId="AD" clId="Web-{1154AED7-D904-E942-6CC3-F96D7E8FDCA7}" dt="2025-05-28T10:34:53.358" v="158" actId="1076"/>
        <pc:sldMkLst>
          <pc:docMk/>
          <pc:sldMk cId="1348857243" sldId="319"/>
        </pc:sldMkLst>
      </pc:sldChg>
      <pc:sldChg chg="addSp delSp modSp add replId">
        <pc:chgData name="MATEUS DUTRA VALE" userId="S::mateus.dv@discente.ufma.br::7110a7da-dd03-4717-8055-52cbff5253a0" providerId="AD" clId="Web-{1154AED7-D904-E942-6CC3-F96D7E8FDCA7}" dt="2025-05-28T10:35:53.610" v="166" actId="1076"/>
        <pc:sldMkLst>
          <pc:docMk/>
          <pc:sldMk cId="855041484" sldId="320"/>
        </pc:sldMkLst>
      </pc:sldChg>
      <pc:sldChg chg="addSp delSp modSp add replId">
        <pc:chgData name="MATEUS DUTRA VALE" userId="S::mateus.dv@discente.ufma.br::7110a7da-dd03-4717-8055-52cbff5253a0" providerId="AD" clId="Web-{1154AED7-D904-E942-6CC3-F96D7E8FDCA7}" dt="2025-05-28T10:36:51.174" v="173" actId="1076"/>
        <pc:sldMkLst>
          <pc:docMk/>
          <pc:sldMk cId="1965228546" sldId="323"/>
        </pc:sldMkLst>
      </pc:sldChg>
      <pc:sldChg chg="addSp delSp modSp add replId">
        <pc:chgData name="MATEUS DUTRA VALE" userId="S::mateus.dv@discente.ufma.br::7110a7da-dd03-4717-8055-52cbff5253a0" providerId="AD" clId="Web-{1154AED7-D904-E942-6CC3-F96D7E8FDCA7}" dt="2025-05-28T10:38:59.350" v="182"/>
        <pc:sldMkLst>
          <pc:docMk/>
          <pc:sldMk cId="439057351" sldId="325"/>
        </pc:sldMkLst>
      </pc:sldChg>
      <pc:sldChg chg="modSp">
        <pc:chgData name="MATEUS DUTRA VALE" userId="S::mateus.dv@discente.ufma.br::7110a7da-dd03-4717-8055-52cbff5253a0" providerId="AD" clId="Web-{1154AED7-D904-E942-6CC3-F96D7E8FDCA7}" dt="2025-05-28T11:34:26.509" v="479" actId="20577"/>
        <pc:sldMkLst>
          <pc:docMk/>
          <pc:sldMk cId="4195482486" sldId="329"/>
        </pc:sldMkLst>
      </pc:sldChg>
    </pc:docChg>
  </pc:docChgLst>
  <pc:docChgLst>
    <pc:chgData name="Usuário Convidado" userId="S::urn:spo:tenantanon#873a49c2-1678-49b3-a2d1-a4b196cb484f::" providerId="AD" clId="Web-{A5F2D3D8-697C-2E7A-8DE1-B731678BD73B}"/>
    <pc:docChg chg="addSld delSld modSld sldOrd">
      <pc:chgData name="Usuário Convidado" userId="S::urn:spo:tenantanon#873a49c2-1678-49b3-a2d1-a4b196cb484f::" providerId="AD" clId="Web-{A5F2D3D8-697C-2E7A-8DE1-B731678BD73B}" dt="2025-07-02T02:37:55.022" v="3607" actId="1076"/>
      <pc:docMkLst>
        <pc:docMk/>
      </pc:docMkLst>
      <pc:sldChg chg="modSp">
        <pc:chgData name="Usuário Convidado" userId="S::urn:spo:tenantanon#873a49c2-1678-49b3-a2d1-a4b196cb484f::" providerId="AD" clId="Web-{A5F2D3D8-697C-2E7A-8DE1-B731678BD73B}" dt="2025-07-02T02:36:36.690" v="3603" actId="20577"/>
        <pc:sldMkLst>
          <pc:docMk/>
          <pc:sldMk cId="0" sldId="265"/>
        </pc:sldMkLst>
        <pc:spChg chg="mod">
          <ac:chgData name="Usuário Convidado" userId="S::urn:spo:tenantanon#873a49c2-1678-49b3-a2d1-a4b196cb484f::" providerId="AD" clId="Web-{A5F2D3D8-697C-2E7A-8DE1-B731678BD73B}" dt="2025-07-02T02:36:36.690" v="3603" actId="20577"/>
          <ac:spMkLst>
            <pc:docMk/>
            <pc:sldMk cId="0" sldId="265"/>
            <ac:spMk id="22" creationId="{B44AED75-C6C6-D125-A7AD-E442B39AAC8B}"/>
          </ac:spMkLst>
        </pc:spChg>
      </pc:sldChg>
      <pc:sldChg chg="modSp">
        <pc:chgData name="Usuário Convidado" userId="S::urn:spo:tenantanon#873a49c2-1678-49b3-a2d1-a4b196cb484f::" providerId="AD" clId="Web-{A5F2D3D8-697C-2E7A-8DE1-B731678BD73B}" dt="2025-07-02T02:36:27.205" v="3599" actId="20577"/>
        <pc:sldMkLst>
          <pc:docMk/>
          <pc:sldMk cId="0" sldId="266"/>
        </pc:sldMkLst>
        <pc:spChg chg="mod">
          <ac:chgData name="Usuário Convidado" userId="S::urn:spo:tenantanon#873a49c2-1678-49b3-a2d1-a4b196cb484f::" providerId="AD" clId="Web-{A5F2D3D8-697C-2E7A-8DE1-B731678BD73B}" dt="2025-07-02T02:36:27.205" v="3599" actId="20577"/>
          <ac:spMkLst>
            <pc:docMk/>
            <pc:sldMk cId="0" sldId="266"/>
            <ac:spMk id="14" creationId="{DF2AF74A-2925-FBDB-DAD6-ED63715F3892}"/>
          </ac:spMkLst>
        </pc:spChg>
      </pc:sldChg>
      <pc:sldChg chg="addSp delSp modSp add del">
        <pc:chgData name="Usuário Convidado" userId="S::urn:spo:tenantanon#873a49c2-1678-49b3-a2d1-a4b196cb484f::" providerId="AD" clId="Web-{A5F2D3D8-697C-2E7A-8DE1-B731678BD73B}" dt="2025-07-02T02:37:55.022" v="3607" actId="1076"/>
        <pc:sldMkLst>
          <pc:docMk/>
          <pc:sldMk cId="1883258934" sldId="267"/>
        </pc:sldMkLst>
        <pc:spChg chg="add mod">
          <ac:chgData name="Usuário Convidado" userId="S::urn:spo:tenantanon#873a49c2-1678-49b3-a2d1-a4b196cb484f::" providerId="AD" clId="Web-{A5F2D3D8-697C-2E7A-8DE1-B731678BD73B}" dt="2025-07-02T02:37:41.614" v="3605" actId="1076"/>
          <ac:spMkLst>
            <pc:docMk/>
            <pc:sldMk cId="1883258934" sldId="267"/>
            <ac:spMk id="2" creationId="{FE9DE1AD-A5A8-3966-85D6-2A0DB03FBBEA}"/>
          </ac:spMkLst>
        </pc:spChg>
        <pc:spChg chg="add mod">
          <ac:chgData name="Usuário Convidado" userId="S::urn:spo:tenantanon#873a49c2-1678-49b3-a2d1-a4b196cb484f::" providerId="AD" clId="Web-{A5F2D3D8-697C-2E7A-8DE1-B731678BD73B}" dt="2025-07-02T02:37:55.022" v="3607" actId="1076"/>
          <ac:spMkLst>
            <pc:docMk/>
            <pc:sldMk cId="1883258934" sldId="267"/>
            <ac:spMk id="3" creationId="{CB4BD7B8-22E8-D5B1-CB11-8EA2873E5855}"/>
          </ac:spMkLst>
        </pc:spChg>
        <pc:spChg chg="add mod">
          <ac:chgData name="Usuário Convidado" userId="S::urn:spo:tenantanon#873a49c2-1678-49b3-a2d1-a4b196cb484f::" providerId="AD" clId="Web-{A5F2D3D8-697C-2E7A-8DE1-B731678BD73B}" dt="2025-07-02T01:21:00.808" v="529" actId="1076"/>
          <ac:spMkLst>
            <pc:docMk/>
            <pc:sldMk cId="1883258934" sldId="267"/>
            <ac:spMk id="9" creationId="{827EC268-8DAC-887A-C41B-1C37DAF1382F}"/>
          </ac:spMkLst>
        </pc:spChg>
        <pc:spChg chg="add del mod">
          <ac:chgData name="Usuário Convidado" userId="S::urn:spo:tenantanon#873a49c2-1678-49b3-a2d1-a4b196cb484f::" providerId="AD" clId="Web-{A5F2D3D8-697C-2E7A-8DE1-B731678BD73B}" dt="2025-07-02T01:15:22.187" v="395"/>
          <ac:spMkLst>
            <pc:docMk/>
            <pc:sldMk cId="1883258934" sldId="267"/>
            <ac:spMk id="10" creationId="{016FD32C-819B-DE68-7450-CEEF15475A93}"/>
          </ac:spMkLst>
        </pc:spChg>
        <pc:spChg chg="add mod">
          <ac:chgData name="Usuário Convidado" userId="S::urn:spo:tenantanon#873a49c2-1678-49b3-a2d1-a4b196cb484f::" providerId="AD" clId="Web-{A5F2D3D8-697C-2E7A-8DE1-B731678BD73B}" dt="2025-07-02T01:20:45.479" v="524" actId="1076"/>
          <ac:spMkLst>
            <pc:docMk/>
            <pc:sldMk cId="1883258934" sldId="267"/>
            <ac:spMk id="11" creationId="{AC7D6A16-CEE7-8FF8-2C53-0BFE09A9E97B}"/>
          </ac:spMkLst>
        </pc:spChg>
        <pc:spChg chg="add del mod">
          <ac:chgData name="Usuário Convidado" userId="S::urn:spo:tenantanon#873a49c2-1678-49b3-a2d1-a4b196cb484f::" providerId="AD" clId="Web-{A5F2D3D8-697C-2E7A-8DE1-B731678BD73B}" dt="2025-07-02T01:12:08.899" v="303"/>
          <ac:spMkLst>
            <pc:docMk/>
            <pc:sldMk cId="1883258934" sldId="267"/>
            <ac:spMk id="12" creationId="{B3EDF117-1ACD-B502-A965-D539CCB03096}"/>
          </ac:spMkLst>
        </pc:spChg>
        <pc:spChg chg="add del mod">
          <ac:chgData name="Usuário Convidado" userId="S::urn:spo:tenantanon#873a49c2-1678-49b3-a2d1-a4b196cb484f::" providerId="AD" clId="Web-{A5F2D3D8-697C-2E7A-8DE1-B731678BD73B}" dt="2025-07-02T01:10:45.614" v="266"/>
          <ac:spMkLst>
            <pc:docMk/>
            <pc:sldMk cId="1883258934" sldId="267"/>
            <ac:spMk id="13" creationId="{F293D324-BB3C-4766-2741-1C6C4DACE29C}"/>
          </ac:spMkLst>
        </pc:spChg>
        <pc:spChg chg="add del mod">
          <ac:chgData name="Usuário Convidado" userId="S::urn:spo:tenantanon#873a49c2-1678-49b3-a2d1-a4b196cb484f::" providerId="AD" clId="Web-{A5F2D3D8-697C-2E7A-8DE1-B731678BD73B}" dt="2025-07-02T01:08:35.079" v="186"/>
          <ac:spMkLst>
            <pc:docMk/>
            <pc:sldMk cId="1883258934" sldId="267"/>
            <ac:spMk id="14" creationId="{46FA4EAA-81B3-64D1-35B4-50AAD3433302}"/>
          </ac:spMkLst>
        </pc:spChg>
        <pc:spChg chg="add mod">
          <ac:chgData name="Usuário Convidado" userId="S::urn:spo:tenantanon#873a49c2-1678-49b3-a2d1-a4b196cb484f::" providerId="AD" clId="Web-{A5F2D3D8-697C-2E7A-8DE1-B731678BD73B}" dt="2025-07-02T01:21:16.574" v="537" actId="1076"/>
          <ac:spMkLst>
            <pc:docMk/>
            <pc:sldMk cId="1883258934" sldId="267"/>
            <ac:spMk id="15" creationId="{ABAE2AA2-FF09-9E09-FEEC-18469E5D23E4}"/>
          </ac:spMkLst>
        </pc:spChg>
        <pc:spChg chg="mod">
          <ac:chgData name="Usuário Convidado" userId="S::urn:spo:tenantanon#873a49c2-1678-49b3-a2d1-a4b196cb484f::" providerId="AD" clId="Web-{A5F2D3D8-697C-2E7A-8DE1-B731678BD73B}" dt="2025-07-02T01:18:58.429" v="502" actId="20577"/>
          <ac:spMkLst>
            <pc:docMk/>
            <pc:sldMk cId="1883258934" sldId="267"/>
            <ac:spMk id="17" creationId="{3EF8E003-17E3-8F76-2030-6C01584BD37A}"/>
          </ac:spMkLst>
        </pc:spChg>
        <pc:spChg chg="del mod">
          <ac:chgData name="Usuário Convidado" userId="S::urn:spo:tenantanon#873a49c2-1678-49b3-a2d1-a4b196cb484f::" providerId="AD" clId="Web-{A5F2D3D8-697C-2E7A-8DE1-B731678BD73B}" dt="2025-07-02T01:08:47.485" v="192"/>
          <ac:spMkLst>
            <pc:docMk/>
            <pc:sldMk cId="1883258934" sldId="267"/>
            <ac:spMk id="22" creationId="{508888F6-96C1-C222-8C7A-1645BE0BE590}"/>
          </ac:spMkLst>
        </pc:spChg>
        <pc:grpChg chg="del mod">
          <ac:chgData name="Usuário Convidado" userId="S::urn:spo:tenantanon#873a49c2-1678-49b3-a2d1-a4b196cb484f::" providerId="AD" clId="Web-{A5F2D3D8-697C-2E7A-8DE1-B731678BD73B}" dt="2025-07-02T01:08:21.453" v="180"/>
          <ac:grpSpMkLst>
            <pc:docMk/>
            <pc:sldMk cId="1883258934" sldId="267"/>
            <ac:grpSpMk id="5" creationId="{8AFD52D2-EB41-89B6-1795-31D8A86E80BE}"/>
          </ac:grpSpMkLst>
        </pc:grpChg>
        <pc:picChg chg="add del mod">
          <ac:chgData name="Usuário Convidado" userId="S::urn:spo:tenantanon#873a49c2-1678-49b3-a2d1-a4b196cb484f::" providerId="AD" clId="Web-{A5F2D3D8-697C-2E7A-8DE1-B731678BD73B}" dt="2025-07-02T01:21:41.544" v="543" actId="1076"/>
          <ac:picMkLst>
            <pc:docMk/>
            <pc:sldMk cId="1883258934" sldId="267"/>
            <ac:picMk id="4" creationId="{C0609E8B-F700-442A-2066-C6A0A732B31B}"/>
          </ac:picMkLst>
        </pc:picChg>
      </pc:sldChg>
      <pc:sldChg chg="addSp delSp modSp">
        <pc:chgData name="Usuário Convidado" userId="S::urn:spo:tenantanon#873a49c2-1678-49b3-a2d1-a4b196cb484f::" providerId="AD" clId="Web-{A5F2D3D8-697C-2E7A-8DE1-B731678BD73B}" dt="2025-07-02T01:00:49.656" v="48"/>
        <pc:sldMkLst>
          <pc:docMk/>
          <pc:sldMk cId="1950237368" sldId="269"/>
        </pc:sldMkLst>
        <pc:spChg chg="add del mod ord topLvl modVis">
          <ac:chgData name="Usuário Convidado" userId="S::urn:spo:tenantanon#873a49c2-1678-49b3-a2d1-a4b196cb484f::" providerId="AD" clId="Web-{A5F2D3D8-697C-2E7A-8DE1-B731678BD73B}" dt="2025-07-02T01:00:42.078" v="45"/>
          <ac:spMkLst>
            <pc:docMk/>
            <pc:sldMk cId="1950237368" sldId="269"/>
            <ac:spMk id="3" creationId="{7D336C6B-AF2E-AAD7-D7B8-39760B8BCFF2}"/>
          </ac:spMkLst>
        </pc:spChg>
        <pc:spChg chg="ord">
          <ac:chgData name="Usuário Convidado" userId="S::urn:spo:tenantanon#873a49c2-1678-49b3-a2d1-a4b196cb484f::" providerId="AD" clId="Web-{A5F2D3D8-697C-2E7A-8DE1-B731678BD73B}" dt="2025-07-02T01:00:43.375" v="46"/>
          <ac:spMkLst>
            <pc:docMk/>
            <pc:sldMk cId="1950237368" sldId="269"/>
            <ac:spMk id="4" creationId="{B3163AE4-2C2D-192E-8970-2C6545A99C35}"/>
          </ac:spMkLst>
        </pc:spChg>
        <pc:spChg chg="ord">
          <ac:chgData name="Usuário Convidado" userId="S::urn:spo:tenantanon#873a49c2-1678-49b3-a2d1-a4b196cb484f::" providerId="AD" clId="Web-{A5F2D3D8-697C-2E7A-8DE1-B731678BD73B}" dt="2025-07-02T01:00:44.953" v="47"/>
          <ac:spMkLst>
            <pc:docMk/>
            <pc:sldMk cId="1950237368" sldId="269"/>
            <ac:spMk id="5" creationId="{52BD09A5-28F7-4A4C-4181-B9363F112F8A}"/>
          </ac:spMkLst>
        </pc:spChg>
        <pc:spChg chg="add del mod ord topLvl">
          <ac:chgData name="Usuário Convidado" userId="S::urn:spo:tenantanon#873a49c2-1678-49b3-a2d1-a4b196cb484f::" providerId="AD" clId="Web-{A5F2D3D8-697C-2E7A-8DE1-B731678BD73B}" dt="2025-07-02T01:00:35.827" v="33"/>
          <ac:spMkLst>
            <pc:docMk/>
            <pc:sldMk cId="1950237368" sldId="269"/>
            <ac:spMk id="6" creationId="{A948B493-50BE-8039-90A4-F611E26E3B67}"/>
          </ac:spMkLst>
        </pc:spChg>
        <pc:grpChg chg="add del mod ord">
          <ac:chgData name="Usuário Convidado" userId="S::urn:spo:tenantanon#873a49c2-1678-49b3-a2d1-a4b196cb484f::" providerId="AD" clId="Web-{A5F2D3D8-697C-2E7A-8DE1-B731678BD73B}" dt="2025-07-02T01:00:49.656" v="48"/>
          <ac:grpSpMkLst>
            <pc:docMk/>
            <pc:sldMk cId="1950237368" sldId="269"/>
            <ac:grpSpMk id="8" creationId="{8558D48C-7BC8-E5FC-FF72-49D07EF2C236}"/>
          </ac:grpSpMkLst>
        </pc:grpChg>
        <pc:picChg chg="mod">
          <ac:chgData name="Usuário Convidado" userId="S::urn:spo:tenantanon#873a49c2-1678-49b3-a2d1-a4b196cb484f::" providerId="AD" clId="Web-{A5F2D3D8-697C-2E7A-8DE1-B731678BD73B}" dt="2025-07-02T01:00:37.078" v="38"/>
          <ac:picMkLst>
            <pc:docMk/>
            <pc:sldMk cId="1950237368" sldId="269"/>
            <ac:picMk id="7" creationId="{F137634A-0711-E739-4D15-F70A67F96567}"/>
          </ac:picMkLst>
        </pc:picChg>
      </pc:sldChg>
      <pc:sldChg chg="modSp">
        <pc:chgData name="Usuário Convidado" userId="S::urn:spo:tenantanon#873a49c2-1678-49b3-a2d1-a4b196cb484f::" providerId="AD" clId="Web-{A5F2D3D8-697C-2E7A-8DE1-B731678BD73B}" dt="2025-07-02T02:36:43.159" v="3604" actId="20577"/>
        <pc:sldMkLst>
          <pc:docMk/>
          <pc:sldMk cId="3179650463" sldId="350"/>
        </pc:sldMkLst>
        <pc:spChg chg="mod">
          <ac:chgData name="Usuário Convidado" userId="S::urn:spo:tenantanon#873a49c2-1678-49b3-a2d1-a4b196cb484f::" providerId="AD" clId="Web-{A5F2D3D8-697C-2E7A-8DE1-B731678BD73B}" dt="2025-07-02T02:36:43.159" v="3604" actId="20577"/>
          <ac:spMkLst>
            <pc:docMk/>
            <pc:sldMk cId="3179650463" sldId="350"/>
            <ac:spMk id="14" creationId="{8577CFD4-731C-B21C-9CD3-886A5B72E73E}"/>
          </ac:spMkLst>
        </pc:spChg>
      </pc:sldChg>
      <pc:sldChg chg="addSp delSp">
        <pc:chgData name="Usuário Convidado" userId="S::urn:spo:tenantanon#873a49c2-1678-49b3-a2d1-a4b196cb484f::" providerId="AD" clId="Web-{A5F2D3D8-697C-2E7A-8DE1-B731678BD73B}" dt="2025-07-02T01:36:05.029" v="691"/>
        <pc:sldMkLst>
          <pc:docMk/>
          <pc:sldMk cId="2210434770" sldId="355"/>
        </pc:sldMkLst>
        <pc:spChg chg="add del">
          <ac:chgData name="Usuário Convidado" userId="S::urn:spo:tenantanon#873a49c2-1678-49b3-a2d1-a4b196cb484f::" providerId="AD" clId="Web-{A5F2D3D8-697C-2E7A-8DE1-B731678BD73B}" dt="2025-07-02T01:36:05.029" v="691"/>
          <ac:spMkLst>
            <pc:docMk/>
            <pc:sldMk cId="2210434770" sldId="355"/>
            <ac:spMk id="11" creationId="{B2548040-D124-3382-8A67-82EC3BBF7748}"/>
          </ac:spMkLst>
        </pc:spChg>
        <pc:picChg chg="add del">
          <ac:chgData name="Usuário Convidado" userId="S::urn:spo:tenantanon#873a49c2-1678-49b3-a2d1-a4b196cb484f::" providerId="AD" clId="Web-{A5F2D3D8-697C-2E7A-8DE1-B731678BD73B}" dt="2025-07-02T01:36:04.420" v="690"/>
          <ac:picMkLst>
            <pc:docMk/>
            <pc:sldMk cId="2210434770" sldId="355"/>
            <ac:picMk id="6" creationId="{A4C200D6-580A-A876-C3CC-99B87AC72F73}"/>
          </ac:picMkLst>
        </pc:picChg>
      </pc:sldChg>
      <pc:sldChg chg="addSp modSp">
        <pc:chgData name="Usuário Convidado" userId="S::urn:spo:tenantanon#873a49c2-1678-49b3-a2d1-a4b196cb484f::" providerId="AD" clId="Web-{A5F2D3D8-697C-2E7A-8DE1-B731678BD73B}" dt="2025-07-02T01:26:04.772" v="587" actId="1076"/>
        <pc:sldMkLst>
          <pc:docMk/>
          <pc:sldMk cId="1140224564" sldId="356"/>
        </pc:sldMkLst>
        <pc:spChg chg="add mod">
          <ac:chgData name="Usuário Convidado" userId="S::urn:spo:tenantanon#873a49c2-1678-49b3-a2d1-a4b196cb484f::" providerId="AD" clId="Web-{A5F2D3D8-697C-2E7A-8DE1-B731678BD73B}" dt="2025-07-02T01:26:04.772" v="587" actId="1076"/>
          <ac:spMkLst>
            <pc:docMk/>
            <pc:sldMk cId="1140224564" sldId="356"/>
            <ac:spMk id="12" creationId="{B6CD2D01-ACAD-D1EB-6EC4-BE7E90DAE91D}"/>
          </ac:spMkLst>
        </pc:spChg>
        <pc:picChg chg="add mod">
          <ac:chgData name="Usuário Convidado" userId="S::urn:spo:tenantanon#873a49c2-1678-49b3-a2d1-a4b196cb484f::" providerId="AD" clId="Web-{A5F2D3D8-697C-2E7A-8DE1-B731678BD73B}" dt="2025-07-02T01:26:04.772" v="586" actId="1076"/>
          <ac:picMkLst>
            <pc:docMk/>
            <pc:sldMk cId="1140224564" sldId="356"/>
            <ac:picMk id="6" creationId="{9601F88E-9A38-3F78-3894-67FD4D3CCF9C}"/>
          </ac:picMkLst>
        </pc:picChg>
      </pc:sldChg>
      <pc:sldChg chg="addSp modSp">
        <pc:chgData name="Usuário Convidado" userId="S::urn:spo:tenantanon#873a49c2-1678-49b3-a2d1-a4b196cb484f::" providerId="AD" clId="Web-{A5F2D3D8-697C-2E7A-8DE1-B731678BD73B}" dt="2025-07-02T01:54:14.442" v="772" actId="14100"/>
        <pc:sldMkLst>
          <pc:docMk/>
          <pc:sldMk cId="3747230337" sldId="358"/>
        </pc:sldMkLst>
        <pc:spChg chg="add mod">
          <ac:chgData name="Usuário Convidado" userId="S::urn:spo:tenantanon#873a49c2-1678-49b3-a2d1-a4b196cb484f::" providerId="AD" clId="Web-{A5F2D3D8-697C-2E7A-8DE1-B731678BD73B}" dt="2025-07-02T01:54:14.442" v="772" actId="14100"/>
          <ac:spMkLst>
            <pc:docMk/>
            <pc:sldMk cId="3747230337" sldId="358"/>
            <ac:spMk id="11" creationId="{67B02726-37A6-F440-0E19-EABA14B58362}"/>
          </ac:spMkLst>
        </pc:spChg>
        <pc:picChg chg="add mod">
          <ac:chgData name="Usuário Convidado" userId="S::urn:spo:tenantanon#873a49c2-1678-49b3-a2d1-a4b196cb484f::" providerId="AD" clId="Web-{A5F2D3D8-697C-2E7A-8DE1-B731678BD73B}" dt="2025-07-02T01:35:42.904" v="685" actId="1076"/>
          <ac:picMkLst>
            <pc:docMk/>
            <pc:sldMk cId="3747230337" sldId="358"/>
            <ac:picMk id="6" creationId="{153BDD52-F824-2B5F-CB9A-CB5B556EF940}"/>
          </ac:picMkLst>
        </pc:picChg>
      </pc:sldChg>
      <pc:sldChg chg="addSp modSp">
        <pc:chgData name="Usuário Convidado" userId="S::urn:spo:tenantanon#873a49c2-1678-49b3-a2d1-a4b196cb484f::" providerId="AD" clId="Web-{A5F2D3D8-697C-2E7A-8DE1-B731678BD73B}" dt="2025-07-02T01:30:53.266" v="654" actId="14100"/>
        <pc:sldMkLst>
          <pc:docMk/>
          <pc:sldMk cId="3756245384" sldId="359"/>
        </pc:sldMkLst>
        <pc:spChg chg="add mod">
          <ac:chgData name="Usuário Convidado" userId="S::urn:spo:tenantanon#873a49c2-1678-49b3-a2d1-a4b196cb484f::" providerId="AD" clId="Web-{A5F2D3D8-697C-2E7A-8DE1-B731678BD73B}" dt="2025-07-02T01:30:53.266" v="654" actId="14100"/>
          <ac:spMkLst>
            <pc:docMk/>
            <pc:sldMk cId="3756245384" sldId="359"/>
            <ac:spMk id="11" creationId="{AFE11C41-12A5-B859-9398-DE63B596DEAA}"/>
          </ac:spMkLst>
        </pc:spChg>
        <pc:picChg chg="add mod">
          <ac:chgData name="Usuário Convidado" userId="S::urn:spo:tenantanon#873a49c2-1678-49b3-a2d1-a4b196cb484f::" providerId="AD" clId="Web-{A5F2D3D8-697C-2E7A-8DE1-B731678BD73B}" dt="2025-07-02T01:30:40.937" v="649" actId="1076"/>
          <ac:picMkLst>
            <pc:docMk/>
            <pc:sldMk cId="3756245384" sldId="359"/>
            <ac:picMk id="4" creationId="{EC1140C9-4641-A5CB-8E29-03FA884B2F13}"/>
          </ac:picMkLst>
        </pc:picChg>
      </pc:sldChg>
      <pc:sldChg chg="addSp delSp del">
        <pc:chgData name="Usuário Convidado" userId="S::urn:spo:tenantanon#873a49c2-1678-49b3-a2d1-a4b196cb484f::" providerId="AD" clId="Web-{A5F2D3D8-697C-2E7A-8DE1-B731678BD73B}" dt="2025-07-02T02:22:35.583" v="2492"/>
        <pc:sldMkLst>
          <pc:docMk/>
          <pc:sldMk cId="2094060300" sldId="361"/>
        </pc:sldMkLst>
        <pc:graphicFrameChg chg="add del">
          <ac:chgData name="Usuário Convidado" userId="S::urn:spo:tenantanon#873a49c2-1678-49b3-a2d1-a4b196cb484f::" providerId="AD" clId="Web-{A5F2D3D8-697C-2E7A-8DE1-B731678BD73B}" dt="2025-07-02T01:59:02.515" v="793"/>
          <ac:graphicFrameMkLst>
            <pc:docMk/>
            <pc:sldMk cId="2094060300" sldId="361"/>
            <ac:graphicFrameMk id="2" creationId="{2D5A765D-5BDB-1EE6-8211-4C95F5628CC7}"/>
          </ac:graphicFrameMkLst>
        </pc:graphicFrameChg>
      </pc:sldChg>
      <pc:sldChg chg="addSp delSp modSp del">
        <pc:chgData name="Usuário Convidado" userId="S::urn:spo:tenantanon#873a49c2-1678-49b3-a2d1-a4b196cb484f::" providerId="AD" clId="Web-{A5F2D3D8-697C-2E7A-8DE1-B731678BD73B}" dt="2025-07-02T02:33:55.950" v="3558"/>
        <pc:sldMkLst>
          <pc:docMk/>
          <pc:sldMk cId="826232860" sldId="362"/>
        </pc:sldMkLst>
        <pc:spChg chg="mod">
          <ac:chgData name="Usuário Convidado" userId="S::urn:spo:tenantanon#873a49c2-1678-49b3-a2d1-a4b196cb484f::" providerId="AD" clId="Web-{A5F2D3D8-697C-2E7A-8DE1-B731678BD73B}" dt="2025-07-02T02:23:00.818" v="2494" actId="20577"/>
          <ac:spMkLst>
            <pc:docMk/>
            <pc:sldMk cId="826232860" sldId="362"/>
            <ac:spMk id="7" creationId="{DEA92C78-6797-D836-839F-5C0DAE1FA4A1}"/>
          </ac:spMkLst>
        </pc:spChg>
        <pc:graphicFrameChg chg="add del">
          <ac:chgData name="Usuário Convidado" userId="S::urn:spo:tenantanon#873a49c2-1678-49b3-a2d1-a4b196cb484f::" providerId="AD" clId="Web-{A5F2D3D8-697C-2E7A-8DE1-B731678BD73B}" dt="2025-07-02T02:20:58.611" v="2276"/>
          <ac:graphicFrameMkLst>
            <pc:docMk/>
            <pc:sldMk cId="826232860" sldId="362"/>
            <ac:graphicFrameMk id="4" creationId="{846AA388-7969-3BF8-A9F5-7742B46ABFCD}"/>
          </ac:graphicFrameMkLst>
        </pc:graphicFrameChg>
        <pc:graphicFrameChg chg="add del">
          <ac:chgData name="Usuário Convidado" userId="S::urn:spo:tenantanon#873a49c2-1678-49b3-a2d1-a4b196cb484f::" providerId="AD" clId="Web-{A5F2D3D8-697C-2E7A-8DE1-B731678BD73B}" dt="2025-07-02T02:20:58.611" v="2275"/>
          <ac:graphicFrameMkLst>
            <pc:docMk/>
            <pc:sldMk cId="826232860" sldId="362"/>
            <ac:graphicFrameMk id="6" creationId="{CDA359D4-5675-C7D7-42AA-202A13C91A58}"/>
          </ac:graphicFrameMkLst>
        </pc:graphicFrameChg>
        <pc:graphicFrameChg chg="add del">
          <ac:chgData name="Usuário Convidado" userId="S::urn:spo:tenantanon#873a49c2-1678-49b3-a2d1-a4b196cb484f::" providerId="AD" clId="Web-{A5F2D3D8-697C-2E7A-8DE1-B731678BD73B}" dt="2025-07-02T02:20:58.611" v="2274"/>
          <ac:graphicFrameMkLst>
            <pc:docMk/>
            <pc:sldMk cId="826232860" sldId="362"/>
            <ac:graphicFrameMk id="9" creationId="{FB1A3751-9B08-CD4E-97EE-D1E2AAA26B92}"/>
          </ac:graphicFrameMkLst>
        </pc:graphicFrameChg>
      </pc:sldChg>
      <pc:sldChg chg="modSp">
        <pc:chgData name="Usuário Convidado" userId="S::urn:spo:tenantanon#873a49c2-1678-49b3-a2d1-a4b196cb484f::" providerId="AD" clId="Web-{A5F2D3D8-697C-2E7A-8DE1-B731678BD73B}" dt="2025-07-02T01:53:18.034" v="764" actId="14100"/>
        <pc:sldMkLst>
          <pc:docMk/>
          <pc:sldMk cId="3762877723" sldId="364"/>
        </pc:sldMkLst>
        <pc:picChg chg="mod modCrop">
          <ac:chgData name="Usuário Convidado" userId="S::urn:spo:tenantanon#873a49c2-1678-49b3-a2d1-a4b196cb484f::" providerId="AD" clId="Web-{A5F2D3D8-697C-2E7A-8DE1-B731678BD73B}" dt="2025-07-02T01:53:00.784" v="760" actId="14100"/>
          <ac:picMkLst>
            <pc:docMk/>
            <pc:sldMk cId="3762877723" sldId="364"/>
            <ac:picMk id="2" creationId="{68AF69C6-AA0B-AC80-85C2-3650660D6342}"/>
          </ac:picMkLst>
        </pc:picChg>
        <pc:picChg chg="mod modCrop">
          <ac:chgData name="Usuário Convidado" userId="S::urn:spo:tenantanon#873a49c2-1678-49b3-a2d1-a4b196cb484f::" providerId="AD" clId="Web-{A5F2D3D8-697C-2E7A-8DE1-B731678BD73B}" dt="2025-07-02T01:53:18.034" v="764" actId="14100"/>
          <ac:picMkLst>
            <pc:docMk/>
            <pc:sldMk cId="3762877723" sldId="364"/>
            <ac:picMk id="4" creationId="{D901E2F3-5DEF-AC72-3AA0-3257BCB0AEE3}"/>
          </ac:picMkLst>
        </pc:picChg>
      </pc:sldChg>
      <pc:sldChg chg="addSp delSp modSp">
        <pc:chgData name="Usuário Convidado" userId="S::urn:spo:tenantanon#873a49c2-1678-49b3-a2d1-a4b196cb484f::" providerId="AD" clId="Web-{A5F2D3D8-697C-2E7A-8DE1-B731678BD73B}" dt="2025-07-02T01:23:16.469" v="553" actId="1076"/>
        <pc:sldMkLst>
          <pc:docMk/>
          <pc:sldMk cId="558343793" sldId="365"/>
        </pc:sldMkLst>
        <pc:picChg chg="del">
          <ac:chgData name="Usuário Convidado" userId="S::urn:spo:tenantanon#873a49c2-1678-49b3-a2d1-a4b196cb484f::" providerId="AD" clId="Web-{A5F2D3D8-697C-2E7A-8DE1-B731678BD73B}" dt="2025-07-02T01:22:35.795" v="544"/>
          <ac:picMkLst>
            <pc:docMk/>
            <pc:sldMk cId="558343793" sldId="365"/>
            <ac:picMk id="2" creationId="{8DF767D0-DFED-7729-4050-C15CFE2DA32A}"/>
          </ac:picMkLst>
        </pc:picChg>
        <pc:picChg chg="add mod">
          <ac:chgData name="Usuário Convidado" userId="S::urn:spo:tenantanon#873a49c2-1678-49b3-a2d1-a4b196cb484f::" providerId="AD" clId="Web-{A5F2D3D8-697C-2E7A-8DE1-B731678BD73B}" dt="2025-07-02T01:23:16.469" v="553" actId="1076"/>
          <ac:picMkLst>
            <pc:docMk/>
            <pc:sldMk cId="558343793" sldId="365"/>
            <ac:picMk id="3" creationId="{97C67177-FCFF-16D1-EBD0-04EC9802A6B6}"/>
          </ac:picMkLst>
        </pc:picChg>
      </pc:sldChg>
      <pc:sldChg chg="addSp delSp modSp">
        <pc:chgData name="Usuário Convidado" userId="S::urn:spo:tenantanon#873a49c2-1678-49b3-a2d1-a4b196cb484f::" providerId="AD" clId="Web-{A5F2D3D8-697C-2E7A-8DE1-B731678BD73B}" dt="2025-07-02T01:25:06.254" v="568" actId="1076"/>
        <pc:sldMkLst>
          <pc:docMk/>
          <pc:sldMk cId="1697937235" sldId="367"/>
        </pc:sldMkLst>
        <pc:picChg chg="del">
          <ac:chgData name="Usuário Convidado" userId="S::urn:spo:tenantanon#873a49c2-1678-49b3-a2d1-a4b196cb484f::" providerId="AD" clId="Web-{A5F2D3D8-697C-2E7A-8DE1-B731678BD73B}" dt="2025-07-02T01:24:07.517" v="554"/>
          <ac:picMkLst>
            <pc:docMk/>
            <pc:sldMk cId="1697937235" sldId="367"/>
            <ac:picMk id="2" creationId="{4D596610-BCA0-8716-8849-EE3DF9C38608}"/>
          </ac:picMkLst>
        </pc:picChg>
        <pc:picChg chg="add mod modCrop">
          <ac:chgData name="Usuário Convidado" userId="S::urn:spo:tenantanon#873a49c2-1678-49b3-a2d1-a4b196cb484f::" providerId="AD" clId="Web-{A5F2D3D8-697C-2E7A-8DE1-B731678BD73B}" dt="2025-07-02T01:25:06.254" v="568" actId="1076"/>
          <ac:picMkLst>
            <pc:docMk/>
            <pc:sldMk cId="1697937235" sldId="367"/>
            <ac:picMk id="3" creationId="{E29983BA-E4ED-E97F-0B5A-729BC42CAE6A}"/>
          </ac:picMkLst>
        </pc:picChg>
      </pc:sldChg>
      <pc:sldChg chg="addSp delSp modSp">
        <pc:chgData name="Usuário Convidado" userId="S::urn:spo:tenantanon#873a49c2-1678-49b3-a2d1-a4b196cb484f::" providerId="AD" clId="Web-{A5F2D3D8-697C-2E7A-8DE1-B731678BD73B}" dt="2025-07-02T01:29:14.075" v="615"/>
        <pc:sldMkLst>
          <pc:docMk/>
          <pc:sldMk cId="3515774296" sldId="368"/>
        </pc:sldMkLst>
        <pc:spChg chg="add del">
          <ac:chgData name="Usuário Convidado" userId="S::urn:spo:tenantanon#873a49c2-1678-49b3-a2d1-a4b196cb484f::" providerId="AD" clId="Web-{A5F2D3D8-697C-2E7A-8DE1-B731678BD73B}" dt="2025-07-02T01:29:14.075" v="614"/>
          <ac:spMkLst>
            <pc:docMk/>
            <pc:sldMk cId="3515774296" sldId="368"/>
            <ac:spMk id="11" creationId="{FE23A821-6603-C628-8748-C1E8D0C4EBE6}"/>
          </ac:spMkLst>
        </pc:spChg>
        <pc:picChg chg="del">
          <ac:chgData name="Usuário Convidado" userId="S::urn:spo:tenantanon#873a49c2-1678-49b3-a2d1-a4b196cb484f::" providerId="AD" clId="Web-{A5F2D3D8-697C-2E7A-8DE1-B731678BD73B}" dt="2025-07-02T01:26:24.788" v="588"/>
          <ac:picMkLst>
            <pc:docMk/>
            <pc:sldMk cId="3515774296" sldId="368"/>
            <ac:picMk id="2" creationId="{9380466F-DD9C-3BEB-7B15-DFB299AB3FED}"/>
          </ac:picMkLst>
        </pc:picChg>
        <pc:picChg chg="add mod">
          <ac:chgData name="Usuário Convidado" userId="S::urn:spo:tenantanon#873a49c2-1678-49b3-a2d1-a4b196cb484f::" providerId="AD" clId="Web-{A5F2D3D8-697C-2E7A-8DE1-B731678BD73B}" dt="2025-07-02T01:27:16.587" v="596" actId="1076"/>
          <ac:picMkLst>
            <pc:docMk/>
            <pc:sldMk cId="3515774296" sldId="368"/>
            <ac:picMk id="3" creationId="{8D356BA1-6732-05A3-2713-BBB7A2C0ABE5}"/>
          </ac:picMkLst>
        </pc:picChg>
        <pc:picChg chg="add mod">
          <ac:chgData name="Usuário Convidado" userId="S::urn:spo:tenantanon#873a49c2-1678-49b3-a2d1-a4b196cb484f::" providerId="AD" clId="Web-{A5F2D3D8-697C-2E7A-8DE1-B731678BD73B}" dt="2025-07-02T01:27:22.868" v="597" actId="1076"/>
          <ac:picMkLst>
            <pc:docMk/>
            <pc:sldMk cId="3515774296" sldId="368"/>
            <ac:picMk id="4" creationId="{EB3133C5-F2E0-52EB-390F-2EEFF3C69CDA}"/>
          </ac:picMkLst>
        </pc:picChg>
        <pc:picChg chg="add del">
          <ac:chgData name="Usuário Convidado" userId="S::urn:spo:tenantanon#873a49c2-1678-49b3-a2d1-a4b196cb484f::" providerId="AD" clId="Web-{A5F2D3D8-697C-2E7A-8DE1-B731678BD73B}" dt="2025-07-02T01:29:14.075" v="615"/>
          <ac:picMkLst>
            <pc:docMk/>
            <pc:sldMk cId="3515774296" sldId="368"/>
            <ac:picMk id="6" creationId="{B4A99EA8-5B3D-6356-5D00-42F286558388}"/>
          </ac:picMkLst>
        </pc:picChg>
      </pc:sldChg>
      <pc:sldChg chg="addSp modSp">
        <pc:chgData name="Usuário Convidado" userId="S::urn:spo:tenantanon#873a49c2-1678-49b3-a2d1-a4b196cb484f::" providerId="AD" clId="Web-{A5F2D3D8-697C-2E7A-8DE1-B731678BD73B}" dt="2025-07-02T01:29:54.780" v="628" actId="20577"/>
        <pc:sldMkLst>
          <pc:docMk/>
          <pc:sldMk cId="271239029" sldId="369"/>
        </pc:sldMkLst>
        <pc:spChg chg="mod">
          <ac:chgData name="Usuário Convidado" userId="S::urn:spo:tenantanon#873a49c2-1678-49b3-a2d1-a4b196cb484f::" providerId="AD" clId="Web-{A5F2D3D8-697C-2E7A-8DE1-B731678BD73B}" dt="2025-07-02T01:29:54.780" v="628" actId="20577"/>
          <ac:spMkLst>
            <pc:docMk/>
            <pc:sldMk cId="271239029" sldId="369"/>
            <ac:spMk id="3" creationId="{F27A4B1E-0DF8-2DFA-A03B-9AD8A2A74C67}"/>
          </ac:spMkLst>
        </pc:spChg>
        <pc:spChg chg="add mod">
          <ac:chgData name="Usuário Convidado" userId="S::urn:spo:tenantanon#873a49c2-1678-49b3-a2d1-a4b196cb484f::" providerId="AD" clId="Web-{A5F2D3D8-697C-2E7A-8DE1-B731678BD73B}" dt="2025-07-02T01:29:40.060" v="622" actId="14100"/>
          <ac:spMkLst>
            <pc:docMk/>
            <pc:sldMk cId="271239029" sldId="369"/>
            <ac:spMk id="11" creationId="{798D67A9-12D5-B62E-C3EA-C93EACDFD636}"/>
          </ac:spMkLst>
        </pc:spChg>
        <pc:picChg chg="add mod">
          <ac:chgData name="Usuário Convidado" userId="S::urn:spo:tenantanon#873a49c2-1678-49b3-a2d1-a4b196cb484f::" providerId="AD" clId="Web-{A5F2D3D8-697C-2E7A-8DE1-B731678BD73B}" dt="2025-07-02T01:29:40.060" v="623" actId="14100"/>
          <ac:picMkLst>
            <pc:docMk/>
            <pc:sldMk cId="271239029" sldId="369"/>
            <ac:picMk id="6" creationId="{9AB1BFEF-AC6F-4A78-8B40-929F9F39D182}"/>
          </ac:picMkLst>
        </pc:picChg>
      </pc:sldChg>
      <pc:sldChg chg="addSp delSp">
        <pc:chgData name="Usuário Convidado" userId="S::urn:spo:tenantanon#873a49c2-1678-49b3-a2d1-a4b196cb484f::" providerId="AD" clId="Web-{A5F2D3D8-697C-2E7A-8DE1-B731678BD73B}" dt="2025-07-02T01:29:16.513" v="617"/>
        <pc:sldMkLst>
          <pc:docMk/>
          <pc:sldMk cId="2796629593" sldId="370"/>
        </pc:sldMkLst>
        <pc:spChg chg="add del">
          <ac:chgData name="Usuário Convidado" userId="S::urn:spo:tenantanon#873a49c2-1678-49b3-a2d1-a4b196cb484f::" providerId="AD" clId="Web-{A5F2D3D8-697C-2E7A-8DE1-B731678BD73B}" dt="2025-07-02T01:29:12.216" v="612"/>
          <ac:spMkLst>
            <pc:docMk/>
            <pc:sldMk cId="2796629593" sldId="370"/>
            <ac:spMk id="11" creationId="{77ABB482-DCCA-A741-CFA6-920B8D06549C}"/>
          </ac:spMkLst>
        </pc:spChg>
        <pc:spChg chg="add">
          <ac:chgData name="Usuário Convidado" userId="S::urn:spo:tenantanon#873a49c2-1678-49b3-a2d1-a4b196cb484f::" providerId="AD" clId="Web-{A5F2D3D8-697C-2E7A-8DE1-B731678BD73B}" dt="2025-07-02T01:29:16.513" v="617"/>
          <ac:spMkLst>
            <pc:docMk/>
            <pc:sldMk cId="2796629593" sldId="370"/>
            <ac:spMk id="15" creationId="{0A7C0FD1-A505-2185-7A28-95D6754DC515}"/>
          </ac:spMkLst>
        </pc:spChg>
        <pc:picChg chg="add del">
          <ac:chgData name="Usuário Convidado" userId="S::urn:spo:tenantanon#873a49c2-1678-49b3-a2d1-a4b196cb484f::" providerId="AD" clId="Web-{A5F2D3D8-697C-2E7A-8DE1-B731678BD73B}" dt="2025-07-02T01:29:12.216" v="613"/>
          <ac:picMkLst>
            <pc:docMk/>
            <pc:sldMk cId="2796629593" sldId="370"/>
            <ac:picMk id="4" creationId="{741E6C65-611A-FA0F-754D-A16F965C137F}"/>
          </ac:picMkLst>
        </pc:picChg>
        <pc:picChg chg="add">
          <ac:chgData name="Usuário Convidado" userId="S::urn:spo:tenantanon#873a49c2-1678-49b3-a2d1-a4b196cb484f::" providerId="AD" clId="Web-{A5F2D3D8-697C-2E7A-8DE1-B731678BD73B}" dt="2025-07-02T01:29:16.497" v="616"/>
          <ac:picMkLst>
            <pc:docMk/>
            <pc:sldMk cId="2796629593" sldId="370"/>
            <ac:picMk id="13" creationId="{2D968DAE-33D2-38D6-3AD2-75AD4D37C19D}"/>
          </ac:picMkLst>
        </pc:picChg>
      </pc:sldChg>
      <pc:sldChg chg="addSp">
        <pc:chgData name="Usuário Convidado" userId="S::urn:spo:tenantanon#873a49c2-1678-49b3-a2d1-a4b196cb484f::" providerId="AD" clId="Web-{A5F2D3D8-697C-2E7A-8DE1-B731678BD73B}" dt="2025-07-02T01:53:44.176" v="766"/>
        <pc:sldMkLst>
          <pc:docMk/>
          <pc:sldMk cId="3176349540" sldId="373"/>
        </pc:sldMkLst>
        <pc:spChg chg="add">
          <ac:chgData name="Usuário Convidado" userId="S::urn:spo:tenantanon#873a49c2-1678-49b3-a2d1-a4b196cb484f::" providerId="AD" clId="Web-{A5F2D3D8-697C-2E7A-8DE1-B731678BD73B}" dt="2025-07-02T01:53:44.176" v="766"/>
          <ac:spMkLst>
            <pc:docMk/>
            <pc:sldMk cId="3176349540" sldId="373"/>
            <ac:spMk id="11" creationId="{BDF8F589-F561-FAFF-7713-694453E634DE}"/>
          </ac:spMkLst>
        </pc:spChg>
        <pc:picChg chg="add">
          <ac:chgData name="Usuário Convidado" userId="S::urn:spo:tenantanon#873a49c2-1678-49b3-a2d1-a4b196cb484f::" providerId="AD" clId="Web-{A5F2D3D8-697C-2E7A-8DE1-B731678BD73B}" dt="2025-07-02T01:53:44.176" v="765"/>
          <ac:picMkLst>
            <pc:docMk/>
            <pc:sldMk cId="3176349540" sldId="373"/>
            <ac:picMk id="6" creationId="{B5777E6B-75E5-FCFD-6129-66FFB4380152}"/>
          </ac:picMkLst>
        </pc:picChg>
      </pc:sldChg>
      <pc:sldChg chg="addSp">
        <pc:chgData name="Usuário Convidado" userId="S::urn:spo:tenantanon#873a49c2-1678-49b3-a2d1-a4b196cb484f::" providerId="AD" clId="Web-{A5F2D3D8-697C-2E7A-8DE1-B731678BD73B}" dt="2025-07-02T01:31:11.923" v="656"/>
        <pc:sldMkLst>
          <pc:docMk/>
          <pc:sldMk cId="1382888435" sldId="376"/>
        </pc:sldMkLst>
        <pc:spChg chg="add">
          <ac:chgData name="Usuário Convidado" userId="S::urn:spo:tenantanon#873a49c2-1678-49b3-a2d1-a4b196cb484f::" providerId="AD" clId="Web-{A5F2D3D8-697C-2E7A-8DE1-B731678BD73B}" dt="2025-07-02T01:31:11.923" v="656"/>
          <ac:spMkLst>
            <pc:docMk/>
            <pc:sldMk cId="1382888435" sldId="376"/>
            <ac:spMk id="11" creationId="{D4ADB001-47A7-2D50-AEDB-2F778C84F2C1}"/>
          </ac:spMkLst>
        </pc:spChg>
        <pc:picChg chg="add">
          <ac:chgData name="Usuário Convidado" userId="S::urn:spo:tenantanon#873a49c2-1678-49b3-a2d1-a4b196cb484f::" providerId="AD" clId="Web-{A5F2D3D8-697C-2E7A-8DE1-B731678BD73B}" dt="2025-07-02T01:31:11.923" v="655"/>
          <ac:picMkLst>
            <pc:docMk/>
            <pc:sldMk cId="1382888435" sldId="376"/>
            <ac:picMk id="6" creationId="{17973FEC-72E0-BE8F-10D3-0B9F44035B9C}"/>
          </ac:picMkLst>
        </pc:picChg>
      </pc:sldChg>
      <pc:sldChg chg="addSp">
        <pc:chgData name="Usuário Convidado" userId="S::urn:spo:tenantanon#873a49c2-1678-49b3-a2d1-a4b196cb484f::" providerId="AD" clId="Web-{A5F2D3D8-697C-2E7A-8DE1-B731678BD73B}" dt="2025-07-02T01:31:14.767" v="658"/>
        <pc:sldMkLst>
          <pc:docMk/>
          <pc:sldMk cId="2143457751" sldId="377"/>
        </pc:sldMkLst>
        <pc:spChg chg="add">
          <ac:chgData name="Usuário Convidado" userId="S::urn:spo:tenantanon#873a49c2-1678-49b3-a2d1-a4b196cb484f::" providerId="AD" clId="Web-{A5F2D3D8-697C-2E7A-8DE1-B731678BD73B}" dt="2025-07-02T01:31:14.767" v="658"/>
          <ac:spMkLst>
            <pc:docMk/>
            <pc:sldMk cId="2143457751" sldId="377"/>
            <ac:spMk id="11" creationId="{6CBC7C15-84CC-D588-48F6-7251F533F5D4}"/>
          </ac:spMkLst>
        </pc:spChg>
        <pc:picChg chg="add">
          <ac:chgData name="Usuário Convidado" userId="S::urn:spo:tenantanon#873a49c2-1678-49b3-a2d1-a4b196cb484f::" providerId="AD" clId="Web-{A5F2D3D8-697C-2E7A-8DE1-B731678BD73B}" dt="2025-07-02T01:31:14.767" v="657"/>
          <ac:picMkLst>
            <pc:docMk/>
            <pc:sldMk cId="2143457751" sldId="377"/>
            <ac:picMk id="6" creationId="{2E77B6A3-C891-1520-404D-F60D3F5F73E1}"/>
          </ac:picMkLst>
        </pc:picChg>
      </pc:sldChg>
      <pc:sldChg chg="modSp ord">
        <pc:chgData name="Usuário Convidado" userId="S::urn:spo:tenantanon#873a49c2-1678-49b3-a2d1-a4b196cb484f::" providerId="AD" clId="Web-{A5F2D3D8-697C-2E7A-8DE1-B731678BD73B}" dt="2025-07-02T02:36:17.080" v="3595" actId="20577"/>
        <pc:sldMkLst>
          <pc:docMk/>
          <pc:sldMk cId="1682674991" sldId="379"/>
        </pc:sldMkLst>
        <pc:spChg chg="mod">
          <ac:chgData name="Usuário Convidado" userId="S::urn:spo:tenantanon#873a49c2-1678-49b3-a2d1-a4b196cb484f::" providerId="AD" clId="Web-{A5F2D3D8-697C-2E7A-8DE1-B731678BD73B}" dt="2025-07-02T02:34:45.202" v="3591" actId="20577"/>
          <ac:spMkLst>
            <pc:docMk/>
            <pc:sldMk cId="1682674991" sldId="379"/>
            <ac:spMk id="5" creationId="{BB43D8DE-2BEA-DC4E-FD4D-E3DC3D8E20D6}"/>
          </ac:spMkLst>
        </pc:spChg>
        <pc:spChg chg="mod">
          <ac:chgData name="Usuário Convidado" userId="S::urn:spo:tenantanon#873a49c2-1678-49b3-a2d1-a4b196cb484f::" providerId="AD" clId="Web-{A5F2D3D8-697C-2E7A-8DE1-B731678BD73B}" dt="2025-07-02T02:36:17.080" v="3595" actId="20577"/>
          <ac:spMkLst>
            <pc:docMk/>
            <pc:sldMk cId="1682674991" sldId="379"/>
            <ac:spMk id="19" creationId="{B1D66400-FBB8-3FCF-8D7E-1B81EA22E48D}"/>
          </ac:spMkLst>
        </pc:spChg>
      </pc:sldChg>
      <pc:sldChg chg="addSp delSp modSp">
        <pc:chgData name="Usuário Convidado" userId="S::urn:spo:tenantanon#873a49c2-1678-49b3-a2d1-a4b196cb484f::" providerId="AD" clId="Web-{A5F2D3D8-697C-2E7A-8DE1-B731678BD73B}" dt="2025-07-02T01:28:36.464" v="607" actId="14100"/>
        <pc:sldMkLst>
          <pc:docMk/>
          <pc:sldMk cId="3527077046" sldId="386"/>
        </pc:sldMkLst>
        <pc:picChg chg="add mod modCrop">
          <ac:chgData name="Usuário Convidado" userId="S::urn:spo:tenantanon#873a49c2-1678-49b3-a2d1-a4b196cb484f::" providerId="AD" clId="Web-{A5F2D3D8-697C-2E7A-8DE1-B731678BD73B}" dt="2025-07-02T01:28:36.464" v="607" actId="14100"/>
          <ac:picMkLst>
            <pc:docMk/>
            <pc:sldMk cId="3527077046" sldId="386"/>
            <ac:picMk id="2" creationId="{6C8F26A3-6011-A780-3AAC-5D687E1AF23D}"/>
          </ac:picMkLst>
        </pc:picChg>
        <pc:picChg chg="del">
          <ac:chgData name="Usuário Convidado" userId="S::urn:spo:tenantanon#873a49c2-1678-49b3-a2d1-a4b196cb484f::" providerId="AD" clId="Web-{A5F2D3D8-697C-2E7A-8DE1-B731678BD73B}" dt="2025-07-02T01:27:30.525" v="598"/>
          <ac:picMkLst>
            <pc:docMk/>
            <pc:sldMk cId="3527077046" sldId="386"/>
            <ac:picMk id="3" creationId="{76CA19A3-A4F7-E53E-E11C-FB7AD03F1BB4}"/>
          </ac:picMkLst>
        </pc:picChg>
      </pc:sldChg>
      <pc:sldChg chg="addSp delSp modSp">
        <pc:chgData name="Usuário Convidado" userId="S::urn:spo:tenantanon#873a49c2-1678-49b3-a2d1-a4b196cb484f::" providerId="AD" clId="Web-{A5F2D3D8-697C-2E7A-8DE1-B731678BD73B}" dt="2025-07-02T01:32:26.662" v="665"/>
        <pc:sldMkLst>
          <pc:docMk/>
          <pc:sldMk cId="2140331528" sldId="389"/>
        </pc:sldMkLst>
        <pc:picChg chg="add mod modCrop">
          <ac:chgData name="Usuário Convidado" userId="S::urn:spo:tenantanon#873a49c2-1678-49b3-a2d1-a4b196cb484f::" providerId="AD" clId="Web-{A5F2D3D8-697C-2E7A-8DE1-B731678BD73B}" dt="2025-07-02T01:32:26.662" v="665"/>
          <ac:picMkLst>
            <pc:docMk/>
            <pc:sldMk cId="2140331528" sldId="389"/>
            <ac:picMk id="2" creationId="{14A980B7-A73B-ED2F-593E-2D4C436C3BE5}"/>
          </ac:picMkLst>
        </pc:picChg>
        <pc:picChg chg="del">
          <ac:chgData name="Usuário Convidado" userId="S::urn:spo:tenantanon#873a49c2-1678-49b3-a2d1-a4b196cb484f::" providerId="AD" clId="Web-{A5F2D3D8-697C-2E7A-8DE1-B731678BD73B}" dt="2025-07-02T01:31:22.017" v="659"/>
          <ac:picMkLst>
            <pc:docMk/>
            <pc:sldMk cId="2140331528" sldId="389"/>
            <ac:picMk id="3" creationId="{BE142488-5C4B-D9AA-7FA1-08ABE43C2416}"/>
          </ac:picMkLst>
        </pc:picChg>
      </pc:sldChg>
      <pc:sldChg chg="addSp delSp modSp">
        <pc:chgData name="Usuário Convidado" userId="S::urn:spo:tenantanon#873a49c2-1678-49b3-a2d1-a4b196cb484f::" providerId="AD" clId="Web-{A5F2D3D8-697C-2E7A-8DE1-B731678BD73B}" dt="2025-07-02T01:33:44.696" v="670" actId="1076"/>
        <pc:sldMkLst>
          <pc:docMk/>
          <pc:sldMk cId="581879171" sldId="392"/>
        </pc:sldMkLst>
        <pc:picChg chg="add mod">
          <ac:chgData name="Usuário Convidado" userId="S::urn:spo:tenantanon#873a49c2-1678-49b3-a2d1-a4b196cb484f::" providerId="AD" clId="Web-{A5F2D3D8-697C-2E7A-8DE1-B731678BD73B}" dt="2025-07-02T01:33:44.696" v="670" actId="1076"/>
          <ac:picMkLst>
            <pc:docMk/>
            <pc:sldMk cId="581879171" sldId="392"/>
            <ac:picMk id="2" creationId="{D7080A50-7C3E-A5C2-853A-7C71CA476C5D}"/>
          </ac:picMkLst>
        </pc:picChg>
        <pc:picChg chg="del">
          <ac:chgData name="Usuário Convidado" userId="S::urn:spo:tenantanon#873a49c2-1678-49b3-a2d1-a4b196cb484f::" providerId="AD" clId="Web-{A5F2D3D8-697C-2E7A-8DE1-B731678BD73B}" dt="2025-07-02T01:32:35.272" v="666"/>
          <ac:picMkLst>
            <pc:docMk/>
            <pc:sldMk cId="581879171" sldId="392"/>
            <ac:picMk id="3" creationId="{E3A2BAF0-9600-00F6-69CF-0688E5D703AC}"/>
          </ac:picMkLst>
        </pc:picChg>
      </pc:sldChg>
      <pc:sldChg chg="addSp delSp modSp">
        <pc:chgData name="Usuário Convidado" userId="S::urn:spo:tenantanon#873a49c2-1678-49b3-a2d1-a4b196cb484f::" providerId="AD" clId="Web-{A5F2D3D8-697C-2E7A-8DE1-B731678BD73B}" dt="2025-07-02T01:35:23.965" v="677" actId="1076"/>
        <pc:sldMkLst>
          <pc:docMk/>
          <pc:sldMk cId="1473651184" sldId="393"/>
        </pc:sldMkLst>
        <pc:picChg chg="del">
          <ac:chgData name="Usuário Convidado" userId="S::urn:spo:tenantanon#873a49c2-1678-49b3-a2d1-a4b196cb484f::" providerId="AD" clId="Web-{A5F2D3D8-697C-2E7A-8DE1-B731678BD73B}" dt="2025-07-02T01:33:50.150" v="671"/>
          <ac:picMkLst>
            <pc:docMk/>
            <pc:sldMk cId="1473651184" sldId="393"/>
            <ac:picMk id="2" creationId="{6253DCEF-156E-9F0E-C461-7F80378B116E}"/>
          </ac:picMkLst>
        </pc:picChg>
        <pc:picChg chg="add mod modCrop">
          <ac:chgData name="Usuário Convidado" userId="S::urn:spo:tenantanon#873a49c2-1678-49b3-a2d1-a4b196cb484f::" providerId="AD" clId="Web-{A5F2D3D8-697C-2E7A-8DE1-B731678BD73B}" dt="2025-07-02T01:35:23.965" v="677" actId="1076"/>
          <ac:picMkLst>
            <pc:docMk/>
            <pc:sldMk cId="1473651184" sldId="393"/>
            <ac:picMk id="3" creationId="{DBB4455A-8DEE-F071-C33F-25CA2EBC341A}"/>
          </ac:picMkLst>
        </pc:picChg>
      </pc:sldChg>
      <pc:sldChg chg="addSp delSp">
        <pc:chgData name="Usuário Convidado" userId="S::urn:spo:tenantanon#873a49c2-1678-49b3-a2d1-a4b196cb484f::" providerId="AD" clId="Web-{A5F2D3D8-697C-2E7A-8DE1-B731678BD73B}" dt="2025-07-02T01:36:07.248" v="693"/>
        <pc:sldMkLst>
          <pc:docMk/>
          <pc:sldMk cId="3054201844" sldId="402"/>
        </pc:sldMkLst>
        <pc:spChg chg="add del">
          <ac:chgData name="Usuário Convidado" userId="S::urn:spo:tenantanon#873a49c2-1678-49b3-a2d1-a4b196cb484f::" providerId="AD" clId="Web-{A5F2D3D8-697C-2E7A-8DE1-B731678BD73B}" dt="2025-07-02T01:36:07.248" v="693"/>
          <ac:spMkLst>
            <pc:docMk/>
            <pc:sldMk cId="3054201844" sldId="402"/>
            <ac:spMk id="11" creationId="{A4AD66EE-1D83-F81D-1065-D2A87835459E}"/>
          </ac:spMkLst>
        </pc:spChg>
        <pc:picChg chg="add del">
          <ac:chgData name="Usuário Convidado" userId="S::urn:spo:tenantanon#873a49c2-1678-49b3-a2d1-a4b196cb484f::" providerId="AD" clId="Web-{A5F2D3D8-697C-2E7A-8DE1-B731678BD73B}" dt="2025-07-02T01:36:06.545" v="692"/>
          <ac:picMkLst>
            <pc:docMk/>
            <pc:sldMk cId="3054201844" sldId="402"/>
            <ac:picMk id="6" creationId="{7BE31FAC-A52B-02AF-604B-89B9552553AC}"/>
          </ac:picMkLst>
        </pc:picChg>
      </pc:sldChg>
      <pc:sldChg chg="addSp delSp modSp">
        <pc:chgData name="Usuário Convidado" userId="S::urn:spo:tenantanon#873a49c2-1678-49b3-a2d1-a4b196cb484f::" providerId="AD" clId="Web-{A5F2D3D8-697C-2E7A-8DE1-B731678BD73B}" dt="2025-07-02T01:40:17.523" v="738" actId="1076"/>
        <pc:sldMkLst>
          <pc:docMk/>
          <pc:sldMk cId="2426463871" sldId="413"/>
        </pc:sldMkLst>
        <pc:picChg chg="del">
          <ac:chgData name="Usuário Convidado" userId="S::urn:spo:tenantanon#873a49c2-1678-49b3-a2d1-a4b196cb484f::" providerId="AD" clId="Web-{A5F2D3D8-697C-2E7A-8DE1-B731678BD73B}" dt="2025-07-02T01:36:56.578" v="706"/>
          <ac:picMkLst>
            <pc:docMk/>
            <pc:sldMk cId="2426463871" sldId="413"/>
            <ac:picMk id="2" creationId="{308E5ADB-0A4C-75C6-2925-E9689B6C6482}"/>
          </ac:picMkLst>
        </pc:picChg>
        <pc:picChg chg="add del mod">
          <ac:chgData name="Usuário Convidado" userId="S::urn:spo:tenantanon#873a49c2-1678-49b3-a2d1-a4b196cb484f::" providerId="AD" clId="Web-{A5F2D3D8-697C-2E7A-8DE1-B731678BD73B}" dt="2025-07-02T01:39:02.270" v="723"/>
          <ac:picMkLst>
            <pc:docMk/>
            <pc:sldMk cId="2426463871" sldId="413"/>
            <ac:picMk id="3" creationId="{162969EA-4D03-7C2D-D137-B5D9E354CFCA}"/>
          </ac:picMkLst>
        </pc:picChg>
        <pc:picChg chg="add del mod">
          <ac:chgData name="Usuário Convidado" userId="S::urn:spo:tenantanon#873a49c2-1678-49b3-a2d1-a4b196cb484f::" providerId="AD" clId="Web-{A5F2D3D8-697C-2E7A-8DE1-B731678BD73B}" dt="2025-07-02T01:38:59.364" v="722"/>
          <ac:picMkLst>
            <pc:docMk/>
            <pc:sldMk cId="2426463871" sldId="413"/>
            <ac:picMk id="4" creationId="{2CE10AE3-28D0-372E-EFA2-34D965448519}"/>
          </ac:picMkLst>
        </pc:picChg>
        <pc:picChg chg="add mod modCrop">
          <ac:chgData name="Usuário Convidado" userId="S::urn:spo:tenantanon#873a49c2-1678-49b3-a2d1-a4b196cb484f::" providerId="AD" clId="Web-{A5F2D3D8-697C-2E7A-8DE1-B731678BD73B}" dt="2025-07-02T01:40:17.523" v="738" actId="1076"/>
          <ac:picMkLst>
            <pc:docMk/>
            <pc:sldMk cId="2426463871" sldId="413"/>
            <ac:picMk id="5" creationId="{172D4FAC-0CE5-E900-9B1D-F5BC9F69E8FD}"/>
          </ac:picMkLst>
        </pc:picChg>
        <pc:picChg chg="add mod modCrop">
          <ac:chgData name="Usuário Convidado" userId="S::urn:spo:tenantanon#873a49c2-1678-49b3-a2d1-a4b196cb484f::" providerId="AD" clId="Web-{A5F2D3D8-697C-2E7A-8DE1-B731678BD73B}" dt="2025-07-02T01:40:12.304" v="735" actId="14100"/>
          <ac:picMkLst>
            <pc:docMk/>
            <pc:sldMk cId="2426463871" sldId="413"/>
            <ac:picMk id="6" creationId="{176DE465-F677-AFD3-52C6-1DADF4026277}"/>
          </ac:picMkLst>
        </pc:picChg>
      </pc:sldChg>
      <pc:sldChg chg="addSp delSp modSp">
        <pc:chgData name="Usuário Convidado" userId="S::urn:spo:tenantanon#873a49c2-1678-49b3-a2d1-a4b196cb484f::" providerId="AD" clId="Web-{A5F2D3D8-697C-2E7A-8DE1-B731678BD73B}" dt="2025-07-02T01:43:03.497" v="748"/>
        <pc:sldMkLst>
          <pc:docMk/>
          <pc:sldMk cId="4081167151" sldId="415"/>
        </pc:sldMkLst>
        <pc:picChg chg="add del mod modCrop">
          <ac:chgData name="Usuário Convidado" userId="S::urn:spo:tenantanon#873a49c2-1678-49b3-a2d1-a4b196cb484f::" providerId="AD" clId="Web-{A5F2D3D8-697C-2E7A-8DE1-B731678BD73B}" dt="2025-07-02T01:43:03.497" v="748"/>
          <ac:picMkLst>
            <pc:docMk/>
            <pc:sldMk cId="4081167151" sldId="415"/>
            <ac:picMk id="2" creationId="{6B761F7F-D2E1-4C90-1E3F-D523A05B1A40}"/>
          </ac:picMkLst>
        </pc:picChg>
        <pc:picChg chg="del">
          <ac:chgData name="Usuário Convidado" userId="S::urn:spo:tenantanon#873a49c2-1678-49b3-a2d1-a4b196cb484f::" providerId="AD" clId="Web-{A5F2D3D8-697C-2E7A-8DE1-B731678BD73B}" dt="2025-07-02T01:38:11.612" v="721"/>
          <ac:picMkLst>
            <pc:docMk/>
            <pc:sldMk cId="4081167151" sldId="415"/>
            <ac:picMk id="3" creationId="{7FF10C30-7CB4-8C1D-2C19-625088A90BB6}"/>
          </ac:picMkLst>
        </pc:picChg>
      </pc:sldChg>
      <pc:sldChg chg="addSp delSp modSp">
        <pc:chgData name="Usuário Convidado" userId="S::urn:spo:tenantanon#873a49c2-1678-49b3-a2d1-a4b196cb484f::" providerId="AD" clId="Web-{A5F2D3D8-697C-2E7A-8DE1-B731678BD73B}" dt="2025-07-02T01:55:14.523" v="774"/>
        <pc:sldMkLst>
          <pc:docMk/>
          <pc:sldMk cId="3328532644" sldId="417"/>
        </pc:sldMkLst>
        <pc:picChg chg="add mod modCrop">
          <ac:chgData name="Usuário Convidado" userId="S::urn:spo:tenantanon#873a49c2-1678-49b3-a2d1-a4b196cb484f::" providerId="AD" clId="Web-{A5F2D3D8-697C-2E7A-8DE1-B731678BD73B}" dt="2025-07-02T01:55:14.523" v="774"/>
          <ac:picMkLst>
            <pc:docMk/>
            <pc:sldMk cId="3328532644" sldId="417"/>
            <ac:picMk id="3" creationId="{A3C1C51E-40FE-F397-9C96-B103EC4D1FF1}"/>
          </ac:picMkLst>
        </pc:picChg>
        <pc:picChg chg="del">
          <ac:chgData name="Usuário Convidado" userId="S::urn:spo:tenantanon#873a49c2-1678-49b3-a2d1-a4b196cb484f::" providerId="AD" clId="Web-{A5F2D3D8-697C-2E7A-8DE1-B731678BD73B}" dt="2025-07-02T01:41:21.134" v="746"/>
          <ac:picMkLst>
            <pc:docMk/>
            <pc:sldMk cId="3328532644" sldId="417"/>
            <ac:picMk id="4" creationId="{C6AE25C5-016A-E535-28AE-68C8EF04A5AC}"/>
          </ac:picMkLst>
        </pc:picChg>
        <pc:picChg chg="del">
          <ac:chgData name="Usuário Convidado" userId="S::urn:spo:tenantanon#873a49c2-1678-49b3-a2d1-a4b196cb484f::" providerId="AD" clId="Web-{A5F2D3D8-697C-2E7A-8DE1-B731678BD73B}" dt="2025-07-02T01:41:20.665" v="745"/>
          <ac:picMkLst>
            <pc:docMk/>
            <pc:sldMk cId="3328532644" sldId="417"/>
            <ac:picMk id="5" creationId="{96FD50A8-585E-0651-DC17-1AC76CF0D916}"/>
          </ac:picMkLst>
        </pc:picChg>
      </pc:sldChg>
      <pc:sldChg chg="addSp delSp modSp">
        <pc:chgData name="Usuário Convidado" userId="S::urn:spo:tenantanon#873a49c2-1678-49b3-a2d1-a4b196cb484f::" providerId="AD" clId="Web-{A5F2D3D8-697C-2E7A-8DE1-B731678BD73B}" dt="2025-07-02T01:48:03.320" v="755" actId="1076"/>
        <pc:sldMkLst>
          <pc:docMk/>
          <pc:sldMk cId="997849398" sldId="419"/>
        </pc:sldMkLst>
        <pc:picChg chg="add mod modCrop">
          <ac:chgData name="Usuário Convidado" userId="S::urn:spo:tenantanon#873a49c2-1678-49b3-a2d1-a4b196cb484f::" providerId="AD" clId="Web-{A5F2D3D8-697C-2E7A-8DE1-B731678BD73B}" dt="2025-07-02T01:48:03.320" v="755" actId="1076"/>
          <ac:picMkLst>
            <pc:docMk/>
            <pc:sldMk cId="997849398" sldId="419"/>
            <ac:picMk id="2" creationId="{5E133DD9-3093-9028-7F8E-0385DC8BDA67}"/>
          </ac:picMkLst>
        </pc:picChg>
        <pc:picChg chg="del">
          <ac:chgData name="Usuário Convidado" userId="S::urn:spo:tenantanon#873a49c2-1678-49b3-a2d1-a4b196cb484f::" providerId="AD" clId="Web-{A5F2D3D8-697C-2E7A-8DE1-B731678BD73B}" dt="2025-07-02T01:47:14.053" v="749"/>
          <ac:picMkLst>
            <pc:docMk/>
            <pc:sldMk cId="997849398" sldId="419"/>
            <ac:picMk id="3" creationId="{633B5C6E-8FD4-4F99-3128-A4ACE9260A0D}"/>
          </ac:picMkLst>
        </pc:picChg>
      </pc:sldChg>
      <pc:sldChg chg="delSp">
        <pc:chgData name="Usuário Convidado" userId="S::urn:spo:tenantanon#873a49c2-1678-49b3-a2d1-a4b196cb484f::" providerId="AD" clId="Web-{A5F2D3D8-697C-2E7A-8DE1-B731678BD73B}" dt="2025-07-02T01:48:10.680" v="756"/>
        <pc:sldMkLst>
          <pc:docMk/>
          <pc:sldMk cId="812442873" sldId="420"/>
        </pc:sldMkLst>
        <pc:picChg chg="del">
          <ac:chgData name="Usuário Convidado" userId="S::urn:spo:tenantanon#873a49c2-1678-49b3-a2d1-a4b196cb484f::" providerId="AD" clId="Web-{A5F2D3D8-697C-2E7A-8DE1-B731678BD73B}" dt="2025-07-02T01:48:10.680" v="756"/>
          <ac:picMkLst>
            <pc:docMk/>
            <pc:sldMk cId="812442873" sldId="420"/>
            <ac:picMk id="3" creationId="{BFDDA49E-2A85-EC6E-BF86-FC563321D101}"/>
          </ac:picMkLst>
        </pc:picChg>
      </pc:sldChg>
      <pc:sldChg chg="modSp">
        <pc:chgData name="Usuário Convidado" userId="S::urn:spo:tenantanon#873a49c2-1678-49b3-a2d1-a4b196cb484f::" providerId="AD" clId="Web-{A5F2D3D8-697C-2E7A-8DE1-B731678BD73B}" dt="2025-07-02T01:25:36.974" v="579" actId="14100"/>
        <pc:sldMkLst>
          <pc:docMk/>
          <pc:sldMk cId="3053074477" sldId="421"/>
        </pc:sldMkLst>
        <pc:spChg chg="mod">
          <ac:chgData name="Usuário Convidado" userId="S::urn:spo:tenantanon#873a49c2-1678-49b3-a2d1-a4b196cb484f::" providerId="AD" clId="Web-{A5F2D3D8-697C-2E7A-8DE1-B731678BD73B}" dt="2025-07-02T01:25:30.942" v="578" actId="14100"/>
          <ac:spMkLst>
            <pc:docMk/>
            <pc:sldMk cId="3053074477" sldId="421"/>
            <ac:spMk id="3" creationId="{CC15BDD7-E3E6-72DF-0948-4F3797FA0A68}"/>
          </ac:spMkLst>
        </pc:spChg>
        <pc:spChg chg="mod">
          <ac:chgData name="Usuário Convidado" userId="S::urn:spo:tenantanon#873a49c2-1678-49b3-a2d1-a4b196cb484f::" providerId="AD" clId="Web-{A5F2D3D8-697C-2E7A-8DE1-B731678BD73B}" dt="2025-07-02T01:25:36.974" v="579" actId="14100"/>
          <ac:spMkLst>
            <pc:docMk/>
            <pc:sldMk cId="3053074477" sldId="421"/>
            <ac:spMk id="13" creationId="{25154D18-7728-7506-7388-9CCB28D1AA48}"/>
          </ac:spMkLst>
        </pc:spChg>
      </pc:sldChg>
      <pc:sldChg chg="modSp">
        <pc:chgData name="Usuário Convidado" userId="S::urn:spo:tenantanon#873a49c2-1678-49b3-a2d1-a4b196cb484f::" providerId="AD" clId="Web-{A5F2D3D8-697C-2E7A-8DE1-B731678BD73B}" dt="2025-07-02T01:54:06.770" v="770" actId="14100"/>
        <pc:sldMkLst>
          <pc:docMk/>
          <pc:sldMk cId="122650248" sldId="423"/>
        </pc:sldMkLst>
        <pc:spChg chg="mod">
          <ac:chgData name="Usuário Convidado" userId="S::urn:spo:tenantanon#873a49c2-1678-49b3-a2d1-a4b196cb484f::" providerId="AD" clId="Web-{A5F2D3D8-697C-2E7A-8DE1-B731678BD73B}" dt="2025-07-02T01:54:06.770" v="770" actId="14100"/>
          <ac:spMkLst>
            <pc:docMk/>
            <pc:sldMk cId="122650248" sldId="423"/>
            <ac:spMk id="13" creationId="{763D34B0-69A1-39FE-D075-B88732252FBA}"/>
          </ac:spMkLst>
        </pc:spChg>
      </pc:sldChg>
      <pc:sldChg chg="add del replId">
        <pc:chgData name="Usuário Convidado" userId="S::urn:spo:tenantanon#873a49c2-1678-49b3-a2d1-a4b196cb484f::" providerId="AD" clId="Web-{A5F2D3D8-697C-2E7A-8DE1-B731678BD73B}" dt="2025-07-02T01:06:24.262" v="135"/>
        <pc:sldMkLst>
          <pc:docMk/>
          <pc:sldMk cId="1006122482" sldId="426"/>
        </pc:sldMkLst>
      </pc:sldChg>
      <pc:sldChg chg="add del replId">
        <pc:chgData name="Usuário Convidado" userId="S::urn:spo:tenantanon#873a49c2-1678-49b3-a2d1-a4b196cb484f::" providerId="AD" clId="Web-{A5F2D3D8-697C-2E7A-8DE1-B731678BD73B}" dt="2025-07-02T01:06:18.730" v="133"/>
        <pc:sldMkLst>
          <pc:docMk/>
          <pc:sldMk cId="1196934377" sldId="426"/>
        </pc:sldMkLst>
      </pc:sldChg>
      <pc:sldChg chg="addSp delSp add del replId">
        <pc:chgData name="Usuário Convidado" userId="S::urn:spo:tenantanon#873a49c2-1678-49b3-a2d1-a4b196cb484f::" providerId="AD" clId="Web-{A5F2D3D8-697C-2E7A-8DE1-B731678BD73B}" dt="2025-07-02T01:36:45.500" v="705"/>
        <pc:sldMkLst>
          <pc:docMk/>
          <pc:sldMk cId="1970111669" sldId="426"/>
        </pc:sldMkLst>
        <pc:spChg chg="add del">
          <ac:chgData name="Usuário Convidado" userId="S::urn:spo:tenantanon#873a49c2-1678-49b3-a2d1-a4b196cb484f::" providerId="AD" clId="Web-{A5F2D3D8-697C-2E7A-8DE1-B731678BD73B}" dt="2025-07-02T01:36:40.015" v="701"/>
          <ac:spMkLst>
            <pc:docMk/>
            <pc:sldMk cId="1970111669" sldId="426"/>
            <ac:spMk id="3" creationId="{65BDD453-4212-5EFE-5BB2-AE89AC4753C2}"/>
          </ac:spMkLst>
        </pc:spChg>
        <pc:spChg chg="add del">
          <ac:chgData name="Usuário Convidado" userId="S::urn:spo:tenantanon#873a49c2-1678-49b3-a2d1-a4b196cb484f::" providerId="AD" clId="Web-{A5F2D3D8-697C-2E7A-8DE1-B731678BD73B}" dt="2025-07-02T01:36:40.015" v="700"/>
          <ac:spMkLst>
            <pc:docMk/>
            <pc:sldMk cId="1970111669" sldId="426"/>
            <ac:spMk id="5" creationId="{3315ED60-35E1-80DC-E015-B34788481752}"/>
          </ac:spMkLst>
        </pc:spChg>
        <pc:spChg chg="add del">
          <ac:chgData name="Usuário Convidado" userId="S::urn:spo:tenantanon#873a49c2-1678-49b3-a2d1-a4b196cb484f::" providerId="AD" clId="Web-{A5F2D3D8-697C-2E7A-8DE1-B731678BD73B}" dt="2025-07-02T01:36:40.015" v="704"/>
          <ac:spMkLst>
            <pc:docMk/>
            <pc:sldMk cId="1970111669" sldId="426"/>
            <ac:spMk id="11" creationId="{4B960B53-4DA9-F87F-3D9B-2CD785260F6E}"/>
          </ac:spMkLst>
        </pc:spChg>
        <pc:picChg chg="add del">
          <ac:chgData name="Usuário Convidado" userId="S::urn:spo:tenantanon#873a49c2-1678-49b3-a2d1-a4b196cb484f::" providerId="AD" clId="Web-{A5F2D3D8-697C-2E7A-8DE1-B731678BD73B}" dt="2025-07-02T01:36:40.015" v="702"/>
          <ac:picMkLst>
            <pc:docMk/>
            <pc:sldMk cId="1970111669" sldId="426"/>
            <ac:picMk id="4" creationId="{E42762B6-CCD4-8CAF-0398-937C88F5A759}"/>
          </ac:picMkLst>
        </pc:picChg>
        <pc:picChg chg="add del">
          <ac:chgData name="Usuário Convidado" userId="S::urn:spo:tenantanon#873a49c2-1678-49b3-a2d1-a4b196cb484f::" providerId="AD" clId="Web-{A5F2D3D8-697C-2E7A-8DE1-B731678BD73B}" dt="2025-07-02T01:36:40.015" v="703"/>
          <ac:picMkLst>
            <pc:docMk/>
            <pc:sldMk cId="1970111669" sldId="426"/>
            <ac:picMk id="6" creationId="{DC2FA4AE-FD9A-B39E-C6AE-768515AAB168}"/>
          </ac:picMkLst>
        </pc:picChg>
      </pc:sldChg>
      <pc:sldChg chg="addSp delSp modSp add ord replId">
        <pc:chgData name="Usuário Convidado" userId="S::urn:spo:tenantanon#873a49c2-1678-49b3-a2d1-a4b196cb484f::" providerId="AD" clId="Web-{A5F2D3D8-697C-2E7A-8DE1-B731678BD73B}" dt="2025-07-02T02:36:14.549" v="3594" actId="20577"/>
        <pc:sldMkLst>
          <pc:docMk/>
          <pc:sldMk cId="2010651994" sldId="426"/>
        </pc:sldMkLst>
        <pc:spChg chg="mod">
          <ac:chgData name="Usuário Convidado" userId="S::urn:spo:tenantanon#873a49c2-1678-49b3-a2d1-a4b196cb484f::" providerId="AD" clId="Web-{A5F2D3D8-697C-2E7A-8DE1-B731678BD73B}" dt="2025-07-02T02:36:14.549" v="3594" actId="20577"/>
          <ac:spMkLst>
            <pc:docMk/>
            <pc:sldMk cId="2010651994" sldId="426"/>
            <ac:spMk id="7" creationId="{C23B8213-31FA-7E1F-61EF-03809126A56A}"/>
          </ac:spMkLst>
        </pc:spChg>
        <pc:spChg chg="del">
          <ac:chgData name="Usuário Convidado" userId="S::urn:spo:tenantanon#873a49c2-1678-49b3-a2d1-a4b196cb484f::" providerId="AD" clId="Web-{A5F2D3D8-697C-2E7A-8DE1-B731678BD73B}" dt="2025-07-02T01:57:49.575" v="779"/>
          <ac:spMkLst>
            <pc:docMk/>
            <pc:sldMk cId="2010651994" sldId="426"/>
            <ac:spMk id="18" creationId="{20F1DDBE-1C3A-2F7A-F6AF-2ADC57B3BED0}"/>
          </ac:spMkLst>
        </pc:spChg>
        <pc:spChg chg="del">
          <ac:chgData name="Usuário Convidado" userId="S::urn:spo:tenantanon#873a49c2-1678-49b3-a2d1-a4b196cb484f::" providerId="AD" clId="Web-{A5F2D3D8-697C-2E7A-8DE1-B731678BD73B}" dt="2025-07-02T01:57:49.559" v="776"/>
          <ac:spMkLst>
            <pc:docMk/>
            <pc:sldMk cId="2010651994" sldId="426"/>
            <ac:spMk id="21" creationId="{1BCE7073-F7D0-E897-5CAC-B414B889656D}"/>
          </ac:spMkLst>
        </pc:spChg>
        <pc:spChg chg="del">
          <ac:chgData name="Usuário Convidado" userId="S::urn:spo:tenantanon#873a49c2-1678-49b3-a2d1-a4b196cb484f::" providerId="AD" clId="Web-{A5F2D3D8-697C-2E7A-8DE1-B731678BD73B}" dt="2025-07-02T01:57:49.575" v="777"/>
          <ac:spMkLst>
            <pc:docMk/>
            <pc:sldMk cId="2010651994" sldId="426"/>
            <ac:spMk id="22" creationId="{B647A1F9-713B-8384-E863-B99BB5E199D0}"/>
          </ac:spMkLst>
        </pc:spChg>
        <pc:spChg chg="del">
          <ac:chgData name="Usuário Convidado" userId="S::urn:spo:tenantanon#873a49c2-1678-49b3-a2d1-a4b196cb484f::" providerId="AD" clId="Web-{A5F2D3D8-697C-2E7A-8DE1-B731678BD73B}" dt="2025-07-02T01:57:49.575" v="778"/>
          <ac:spMkLst>
            <pc:docMk/>
            <pc:sldMk cId="2010651994" sldId="426"/>
            <ac:spMk id="23" creationId="{8A186B8F-A75E-26DE-08A3-BD4E9DE3504F}"/>
          </ac:spMkLst>
        </pc:spChg>
        <pc:spChg chg="del">
          <ac:chgData name="Usuário Convidado" userId="S::urn:spo:tenantanon#873a49c2-1678-49b3-a2d1-a4b196cb484f::" providerId="AD" clId="Web-{A5F2D3D8-697C-2E7A-8DE1-B731678BD73B}" dt="2025-07-02T01:57:49.575" v="780"/>
          <ac:spMkLst>
            <pc:docMk/>
            <pc:sldMk cId="2010651994" sldId="426"/>
            <ac:spMk id="34" creationId="{3457589F-1010-2355-911D-2328077C062E}"/>
          </ac:spMkLst>
        </pc:spChg>
        <pc:spChg chg="del">
          <ac:chgData name="Usuário Convidado" userId="S::urn:spo:tenantanon#873a49c2-1678-49b3-a2d1-a4b196cb484f::" providerId="AD" clId="Web-{A5F2D3D8-697C-2E7A-8DE1-B731678BD73B}" dt="2025-07-02T01:57:49.575" v="781"/>
          <ac:spMkLst>
            <pc:docMk/>
            <pc:sldMk cId="2010651994" sldId="426"/>
            <ac:spMk id="36" creationId="{83052AFC-C411-0E4F-EB40-4A51C9BCB8B0}"/>
          </ac:spMkLst>
        </pc:spChg>
        <pc:graphicFrameChg chg="add mod modGraphic">
          <ac:chgData name="Usuário Convidado" userId="S::urn:spo:tenantanon#873a49c2-1678-49b3-a2d1-a4b196cb484f::" providerId="AD" clId="Web-{A5F2D3D8-697C-2E7A-8DE1-B731678BD73B}" dt="2025-07-02T02:16:30.476" v="2178"/>
          <ac:graphicFrameMkLst>
            <pc:docMk/>
            <pc:sldMk cId="2010651994" sldId="426"/>
            <ac:graphicFrameMk id="3" creationId="{311C1E53-81DF-BD71-9FA2-D3884EBCB33E}"/>
          </ac:graphicFrameMkLst>
        </pc:graphicFrameChg>
        <pc:graphicFrameChg chg="add del mod">
          <ac:chgData name="Usuário Convidado" userId="S::urn:spo:tenantanon#873a49c2-1678-49b3-a2d1-a4b196cb484f::" providerId="AD" clId="Web-{A5F2D3D8-697C-2E7A-8DE1-B731678BD73B}" dt="2025-07-02T02:05:28.544" v="1379"/>
          <ac:graphicFrameMkLst>
            <pc:docMk/>
            <pc:sldMk cId="2010651994" sldId="426"/>
            <ac:graphicFrameMk id="5" creationId="{B0DAFD75-1AFC-094B-57CD-B3A6BA896FBD}"/>
          </ac:graphicFrameMkLst>
        </pc:graphicFrameChg>
        <pc:graphicFrameChg chg="add mod modGraphic">
          <ac:chgData name="Usuário Convidado" userId="S::urn:spo:tenantanon#873a49c2-1678-49b3-a2d1-a4b196cb484f::" providerId="AD" clId="Web-{A5F2D3D8-697C-2E7A-8DE1-B731678BD73B}" dt="2025-07-02T02:16:15.413" v="2173" actId="1076"/>
          <ac:graphicFrameMkLst>
            <pc:docMk/>
            <pc:sldMk cId="2010651994" sldId="426"/>
            <ac:graphicFrameMk id="8" creationId="{CA31FC0A-FEA7-8D28-5A8C-D3D645701B38}"/>
          </ac:graphicFrameMkLst>
        </pc:graphicFrameChg>
        <pc:graphicFrameChg chg="add mod modGraphic">
          <ac:chgData name="Usuário Convidado" userId="S::urn:spo:tenantanon#873a49c2-1678-49b3-a2d1-a4b196cb484f::" providerId="AD" clId="Web-{A5F2D3D8-697C-2E7A-8DE1-B731678BD73B}" dt="2025-07-02T02:16:04.053" v="2171" actId="1076"/>
          <ac:graphicFrameMkLst>
            <pc:docMk/>
            <pc:sldMk cId="2010651994" sldId="426"/>
            <ac:graphicFrameMk id="9" creationId="{795A576C-5C4B-4FA6-1BE7-51D7FD046370}"/>
          </ac:graphicFrameMkLst>
        </pc:graphicFrameChg>
      </pc:sldChg>
      <pc:sldChg chg="addSp delSp modSp add replId">
        <pc:chgData name="Usuário Convidado" userId="S::urn:spo:tenantanon#873a49c2-1678-49b3-a2d1-a4b196cb484f::" providerId="AD" clId="Web-{A5F2D3D8-697C-2E7A-8DE1-B731678BD73B}" dt="2025-07-02T02:36:11.189" v="3593" actId="20577"/>
        <pc:sldMkLst>
          <pc:docMk/>
          <pc:sldMk cId="1687499685" sldId="427"/>
        </pc:sldMkLst>
        <pc:spChg chg="add del mod">
          <ac:chgData name="Usuário Convidado" userId="S::urn:spo:tenantanon#873a49c2-1678-49b3-a2d1-a4b196cb484f::" providerId="AD" clId="Web-{A5F2D3D8-697C-2E7A-8DE1-B731678BD73B}" dt="2025-07-02T02:16:20.601" v="2177"/>
          <ac:spMkLst>
            <pc:docMk/>
            <pc:sldMk cId="1687499685" sldId="427"/>
            <ac:spMk id="2" creationId="{201214E6-040F-D694-A53F-C97CF573CF16}"/>
          </ac:spMkLst>
        </pc:spChg>
        <pc:spChg chg="mod">
          <ac:chgData name="Usuário Convidado" userId="S::urn:spo:tenantanon#873a49c2-1678-49b3-a2d1-a4b196cb484f::" providerId="AD" clId="Web-{A5F2D3D8-697C-2E7A-8DE1-B731678BD73B}" dt="2025-07-02T02:36:11.189" v="3593" actId="20577"/>
          <ac:spMkLst>
            <pc:docMk/>
            <pc:sldMk cId="1687499685" sldId="427"/>
            <ac:spMk id="7" creationId="{0214B520-4A76-76C2-9ADA-35848263F078}"/>
          </ac:spMkLst>
        </pc:spChg>
        <pc:graphicFrameChg chg="mod modGraphic">
          <ac:chgData name="Usuário Convidado" userId="S::urn:spo:tenantanon#873a49c2-1678-49b3-a2d1-a4b196cb484f::" providerId="AD" clId="Web-{A5F2D3D8-697C-2E7A-8DE1-B731678BD73B}" dt="2025-07-02T02:19:02.810" v="2263"/>
          <ac:graphicFrameMkLst>
            <pc:docMk/>
            <pc:sldMk cId="1687499685" sldId="427"/>
            <ac:graphicFrameMk id="3" creationId="{A9D67D8C-2713-50E3-201D-87FB4608A366}"/>
          </ac:graphicFrameMkLst>
        </pc:graphicFrameChg>
        <pc:graphicFrameChg chg="add mod modGraphic">
          <ac:chgData name="Usuário Convidado" userId="S::urn:spo:tenantanon#873a49c2-1678-49b3-a2d1-a4b196cb484f::" providerId="AD" clId="Web-{A5F2D3D8-697C-2E7A-8DE1-B731678BD73B}" dt="2025-07-02T02:16:48.742" v="2189"/>
          <ac:graphicFrameMkLst>
            <pc:docMk/>
            <pc:sldMk cId="1687499685" sldId="427"/>
            <ac:graphicFrameMk id="5" creationId="{B420E816-0F44-F25A-6E4A-B159205ECAC7}"/>
          </ac:graphicFrameMkLst>
        </pc:graphicFrameChg>
        <pc:graphicFrameChg chg="mod modGraphic">
          <ac:chgData name="Usuário Convidado" userId="S::urn:spo:tenantanon#873a49c2-1678-49b3-a2d1-a4b196cb484f::" providerId="AD" clId="Web-{A5F2D3D8-697C-2E7A-8DE1-B731678BD73B}" dt="2025-07-02T02:12:34.280" v="1961" actId="1076"/>
          <ac:graphicFrameMkLst>
            <pc:docMk/>
            <pc:sldMk cId="1687499685" sldId="427"/>
            <ac:graphicFrameMk id="8" creationId="{3968E398-2382-8EF3-682C-5661945EAA07}"/>
          </ac:graphicFrameMkLst>
        </pc:graphicFrameChg>
      </pc:sldChg>
      <pc:sldChg chg="addSp delSp modSp add replId">
        <pc:chgData name="Usuário Convidado" userId="S::urn:spo:tenantanon#873a49c2-1678-49b3-a2d1-a4b196cb484f::" providerId="AD" clId="Web-{A5F2D3D8-697C-2E7A-8DE1-B731678BD73B}" dt="2025-07-02T02:36:20.768" v="3597" actId="20577"/>
        <pc:sldMkLst>
          <pc:docMk/>
          <pc:sldMk cId="1959707229" sldId="428"/>
        </pc:sldMkLst>
        <pc:spChg chg="del">
          <ac:chgData name="Usuário Convidado" userId="S::urn:spo:tenantanon#873a49c2-1678-49b3-a2d1-a4b196cb484f::" providerId="AD" clId="Web-{A5F2D3D8-697C-2E7A-8DE1-B731678BD73B}" dt="2025-07-02T02:20:52.501" v="2265"/>
          <ac:spMkLst>
            <pc:docMk/>
            <pc:sldMk cId="1959707229" sldId="428"/>
            <ac:spMk id="3" creationId="{06F4447E-2E23-5EC1-6144-351A90158D67}"/>
          </ac:spMkLst>
        </pc:spChg>
        <pc:spChg chg="mod">
          <ac:chgData name="Usuário Convidado" userId="S::urn:spo:tenantanon#873a49c2-1678-49b3-a2d1-a4b196cb484f::" providerId="AD" clId="Web-{A5F2D3D8-697C-2E7A-8DE1-B731678BD73B}" dt="2025-07-02T02:36:20.768" v="3597" actId="20577"/>
          <ac:spMkLst>
            <pc:docMk/>
            <pc:sldMk cId="1959707229" sldId="428"/>
            <ac:spMk id="7" creationId="{730ABC59-CEC5-DC88-E937-37B4CF2199AF}"/>
          </ac:spMkLst>
        </pc:spChg>
        <pc:spChg chg="del">
          <ac:chgData name="Usuário Convidado" userId="S::urn:spo:tenantanon#873a49c2-1678-49b3-a2d1-a4b196cb484f::" providerId="AD" clId="Web-{A5F2D3D8-697C-2E7A-8DE1-B731678BD73B}" dt="2025-07-02T02:20:52.501" v="2269"/>
          <ac:spMkLst>
            <pc:docMk/>
            <pc:sldMk cId="1959707229" sldId="428"/>
            <ac:spMk id="18" creationId="{E7CA03AF-F059-5F5A-88A8-7D08C7125BB6}"/>
          </ac:spMkLst>
        </pc:spChg>
        <pc:spChg chg="del">
          <ac:chgData name="Usuário Convidado" userId="S::urn:spo:tenantanon#873a49c2-1678-49b3-a2d1-a4b196cb484f::" providerId="AD" clId="Web-{A5F2D3D8-697C-2E7A-8DE1-B731678BD73B}" dt="2025-07-02T02:20:52.501" v="2266"/>
          <ac:spMkLst>
            <pc:docMk/>
            <pc:sldMk cId="1959707229" sldId="428"/>
            <ac:spMk id="21" creationId="{3054BF9C-DD55-F17C-8D7F-61B4133C173B}"/>
          </ac:spMkLst>
        </pc:spChg>
        <pc:spChg chg="del">
          <ac:chgData name="Usuário Convidado" userId="S::urn:spo:tenantanon#873a49c2-1678-49b3-a2d1-a4b196cb484f::" providerId="AD" clId="Web-{A5F2D3D8-697C-2E7A-8DE1-B731678BD73B}" dt="2025-07-02T02:20:52.501" v="2267"/>
          <ac:spMkLst>
            <pc:docMk/>
            <pc:sldMk cId="1959707229" sldId="428"/>
            <ac:spMk id="22" creationId="{82237AA8-AB2D-9EF5-A1A5-F25A0C0551B2}"/>
          </ac:spMkLst>
        </pc:spChg>
        <pc:spChg chg="del">
          <ac:chgData name="Usuário Convidado" userId="S::urn:spo:tenantanon#873a49c2-1678-49b3-a2d1-a4b196cb484f::" providerId="AD" clId="Web-{A5F2D3D8-697C-2E7A-8DE1-B731678BD73B}" dt="2025-07-02T02:20:52.501" v="2268"/>
          <ac:spMkLst>
            <pc:docMk/>
            <pc:sldMk cId="1959707229" sldId="428"/>
            <ac:spMk id="23" creationId="{D507C6E1-4D1B-579A-4471-ECA2A1A1AF72}"/>
          </ac:spMkLst>
        </pc:spChg>
        <pc:spChg chg="del">
          <ac:chgData name="Usuário Convidado" userId="S::urn:spo:tenantanon#873a49c2-1678-49b3-a2d1-a4b196cb484f::" providerId="AD" clId="Web-{A5F2D3D8-697C-2E7A-8DE1-B731678BD73B}" dt="2025-07-02T02:20:52.501" v="2270"/>
          <ac:spMkLst>
            <pc:docMk/>
            <pc:sldMk cId="1959707229" sldId="428"/>
            <ac:spMk id="34" creationId="{724D456F-71FE-96BD-53B7-26CD067EAA94}"/>
          </ac:spMkLst>
        </pc:spChg>
        <pc:graphicFrameChg chg="add mod modGraphic">
          <ac:chgData name="Usuário Convidado" userId="S::urn:spo:tenantanon#873a49c2-1678-49b3-a2d1-a4b196cb484f::" providerId="AD" clId="Web-{A5F2D3D8-697C-2E7A-8DE1-B731678BD73B}" dt="2025-07-02T02:31:28.101" v="3547"/>
          <ac:graphicFrameMkLst>
            <pc:docMk/>
            <pc:sldMk cId="1959707229" sldId="428"/>
            <ac:graphicFrameMk id="4" creationId="{04E78FA8-75B4-E184-5161-8EE31B101263}"/>
          </ac:graphicFrameMkLst>
        </pc:graphicFrameChg>
        <pc:graphicFrameChg chg="add del mod modGraphic">
          <ac:chgData name="Usuário Convidado" userId="S::urn:spo:tenantanon#873a49c2-1678-49b3-a2d1-a4b196cb484f::" providerId="AD" clId="Web-{A5F2D3D8-697C-2E7A-8DE1-B731678BD73B}" dt="2025-07-02T02:32:26.260" v="3556"/>
          <ac:graphicFrameMkLst>
            <pc:docMk/>
            <pc:sldMk cId="1959707229" sldId="428"/>
            <ac:graphicFrameMk id="6" creationId="{24C25C5F-6A2E-ABC7-21C1-C4685EB8498E}"/>
          </ac:graphicFrameMkLst>
        </pc:graphicFrameChg>
        <pc:graphicFrameChg chg="add del mod">
          <ac:chgData name="Usuário Convidado" userId="S::urn:spo:tenantanon#873a49c2-1678-49b3-a2d1-a4b196cb484f::" providerId="AD" clId="Web-{A5F2D3D8-697C-2E7A-8DE1-B731678BD73B}" dt="2025-07-02T02:32:27.447" v="3557"/>
          <ac:graphicFrameMkLst>
            <pc:docMk/>
            <pc:sldMk cId="1959707229" sldId="428"/>
            <ac:graphicFrameMk id="9" creationId="{BD15C6E0-BD84-3633-B97D-8997D63525BC}"/>
          </ac:graphicFrameMkLst>
        </pc:graphicFrameChg>
      </pc:sldChg>
      <pc:sldChg chg="modSp add ord replId">
        <pc:chgData name="Usuário Convidado" userId="S::urn:spo:tenantanon#873a49c2-1678-49b3-a2d1-a4b196cb484f::" providerId="AD" clId="Web-{A5F2D3D8-697C-2E7A-8DE1-B731678BD73B}" dt="2025-07-02T02:36:08.517" v="3592" actId="20577"/>
        <pc:sldMkLst>
          <pc:docMk/>
          <pc:sldMk cId="1531442715" sldId="429"/>
        </pc:sldMkLst>
        <pc:spChg chg="mod">
          <ac:chgData name="Usuário Convidado" userId="S::urn:spo:tenantanon#873a49c2-1678-49b3-a2d1-a4b196cb484f::" providerId="AD" clId="Web-{A5F2D3D8-697C-2E7A-8DE1-B731678BD73B}" dt="2025-07-02T02:34:15.935" v="3563" actId="20577"/>
          <ac:spMkLst>
            <pc:docMk/>
            <pc:sldMk cId="1531442715" sldId="429"/>
            <ac:spMk id="5" creationId="{78DACA0B-AB19-BA71-D7DE-64BDCB2DBADF}"/>
          </ac:spMkLst>
        </pc:spChg>
        <pc:spChg chg="mod">
          <ac:chgData name="Usuário Convidado" userId="S::urn:spo:tenantanon#873a49c2-1678-49b3-a2d1-a4b196cb484f::" providerId="AD" clId="Web-{A5F2D3D8-697C-2E7A-8DE1-B731678BD73B}" dt="2025-07-02T02:36:08.517" v="3592" actId="20577"/>
          <ac:spMkLst>
            <pc:docMk/>
            <pc:sldMk cId="1531442715" sldId="429"/>
            <ac:spMk id="19" creationId="{8BA2B0D1-08FF-8F4C-5B0E-8A9D00008592}"/>
          </ac:spMkLst>
        </pc:spChg>
      </pc:sldChg>
      <pc:sldChg chg="modSp add replId">
        <pc:chgData name="Usuário Convidado" userId="S::urn:spo:tenantanon#873a49c2-1678-49b3-a2d1-a4b196cb484f::" providerId="AD" clId="Web-{A5F2D3D8-697C-2E7A-8DE1-B731678BD73B}" dt="2025-07-02T02:36:23.705" v="3598" actId="20577"/>
        <pc:sldMkLst>
          <pc:docMk/>
          <pc:sldMk cId="917643635" sldId="430"/>
        </pc:sldMkLst>
        <pc:spChg chg="mod">
          <ac:chgData name="Usuário Convidado" userId="S::urn:spo:tenantanon#873a49c2-1678-49b3-a2d1-a4b196cb484f::" providerId="AD" clId="Web-{A5F2D3D8-697C-2E7A-8DE1-B731678BD73B}" dt="2025-07-02T02:36:23.705" v="3598" actId="20577"/>
          <ac:spMkLst>
            <pc:docMk/>
            <pc:sldMk cId="917643635" sldId="430"/>
            <ac:spMk id="19" creationId="{7EB39B77-339E-A9CA-8081-F1FD97315863}"/>
          </ac:spMkLst>
        </pc:spChg>
      </pc:sldChg>
    </pc:docChg>
  </pc:docChgLst>
  <pc:docChgLst>
    <pc:chgData name="BRUNO KAUAN RODRIGUES SILVA" userId="S::bruno.kauan@discente.ufma.br::3808b6b0-0811-4639-a226-cdb77a658966" providerId="AD" clId="Web-{9F7DA912-8555-CCAE-8AC4-BE957C860326}"/>
    <pc:docChg chg="addSld delSld modSld sldOrd">
      <pc:chgData name="BRUNO KAUAN RODRIGUES SILVA" userId="S::bruno.kauan@discente.ufma.br::3808b6b0-0811-4639-a226-cdb77a658966" providerId="AD" clId="Web-{9F7DA912-8555-CCAE-8AC4-BE957C860326}" dt="2025-05-28T13:49:47.120" v="910"/>
      <pc:docMkLst>
        <pc:docMk/>
      </pc:docMkLst>
      <pc:sldChg chg="addSp delSp modSp">
        <pc:chgData name="BRUNO KAUAN RODRIGUES SILVA" userId="S::bruno.kauan@discente.ufma.br::3808b6b0-0811-4639-a226-cdb77a658966" providerId="AD" clId="Web-{9F7DA912-8555-CCAE-8AC4-BE957C860326}" dt="2025-05-28T11:10:56.197" v="624" actId="1076"/>
        <pc:sldMkLst>
          <pc:docMk/>
          <pc:sldMk cId="0" sldId="256"/>
        </pc:sldMkLst>
      </pc:sldChg>
      <pc:sldChg chg="modSp">
        <pc:chgData name="BRUNO KAUAN RODRIGUES SILVA" userId="S::bruno.kauan@discente.ufma.br::3808b6b0-0811-4639-a226-cdb77a658966" providerId="AD" clId="Web-{9F7DA912-8555-CCAE-8AC4-BE957C860326}" dt="2025-05-28T12:08:22.675" v="754" actId="20577"/>
        <pc:sldMkLst>
          <pc:docMk/>
          <pc:sldMk cId="0" sldId="262"/>
        </pc:sldMkLst>
      </pc:sldChg>
      <pc:sldChg chg="delSp del">
        <pc:chgData name="BRUNO KAUAN RODRIGUES SILVA" userId="S::bruno.kauan@discente.ufma.br::3808b6b0-0811-4639-a226-cdb77a658966" providerId="AD" clId="Web-{9F7DA912-8555-CCAE-8AC4-BE957C860326}" dt="2025-05-28T10:34:40.386" v="275"/>
        <pc:sldMkLst>
          <pc:docMk/>
          <pc:sldMk cId="590215405" sldId="272"/>
        </pc:sldMkLst>
      </pc:sldChg>
      <pc:sldChg chg="del">
        <pc:chgData name="BRUNO KAUAN RODRIGUES SILVA" userId="S::bruno.kauan@discente.ufma.br::3808b6b0-0811-4639-a226-cdb77a658966" providerId="AD" clId="Web-{9F7DA912-8555-CCAE-8AC4-BE957C860326}" dt="2025-05-28T12:10:10.913" v="769"/>
        <pc:sldMkLst>
          <pc:docMk/>
          <pc:sldMk cId="3062464566" sldId="279"/>
        </pc:sldMkLst>
      </pc:sldChg>
      <pc:sldChg chg="delSp modSp">
        <pc:chgData name="BRUNO KAUAN RODRIGUES SILVA" userId="S::bruno.kauan@discente.ufma.br::3808b6b0-0811-4639-a226-cdb77a658966" providerId="AD" clId="Web-{9F7DA912-8555-CCAE-8AC4-BE957C860326}" dt="2025-05-28T12:10:45.602" v="773" actId="1076"/>
        <pc:sldMkLst>
          <pc:docMk/>
          <pc:sldMk cId="1617446263" sldId="280"/>
        </pc:sldMkLst>
      </pc:sldChg>
      <pc:sldChg chg="del">
        <pc:chgData name="BRUNO KAUAN RODRIGUES SILVA" userId="S::bruno.kauan@discente.ufma.br::3808b6b0-0811-4639-a226-cdb77a658966" providerId="AD" clId="Web-{9F7DA912-8555-CCAE-8AC4-BE957C860326}" dt="2025-05-28T10:12:51.152" v="10"/>
        <pc:sldMkLst>
          <pc:docMk/>
          <pc:sldMk cId="1178388647" sldId="281"/>
        </pc:sldMkLst>
      </pc:sldChg>
      <pc:sldChg chg="delSp del">
        <pc:chgData name="BRUNO KAUAN RODRIGUES SILVA" userId="S::bruno.kauan@discente.ufma.br::3808b6b0-0811-4639-a226-cdb77a658966" providerId="AD" clId="Web-{9F7DA912-8555-CCAE-8AC4-BE957C860326}" dt="2025-05-28T10:15:26.174" v="59"/>
        <pc:sldMkLst>
          <pc:docMk/>
          <pc:sldMk cId="4112988551" sldId="282"/>
        </pc:sldMkLst>
      </pc:sldChg>
      <pc:sldChg chg="delSp del">
        <pc:chgData name="BRUNO KAUAN RODRIGUES SILVA" userId="S::bruno.kauan@discente.ufma.br::3808b6b0-0811-4639-a226-cdb77a658966" providerId="AD" clId="Web-{9F7DA912-8555-CCAE-8AC4-BE957C860326}" dt="2025-05-28T10:36:57.859" v="325"/>
        <pc:sldMkLst>
          <pc:docMk/>
          <pc:sldMk cId="3587905106" sldId="283"/>
        </pc:sldMkLst>
      </pc:sldChg>
      <pc:sldChg chg="del">
        <pc:chgData name="BRUNO KAUAN RODRIGUES SILVA" userId="S::bruno.kauan@discente.ufma.br::3808b6b0-0811-4639-a226-cdb77a658966" providerId="AD" clId="Web-{9F7DA912-8555-CCAE-8AC4-BE957C860326}" dt="2025-05-28T10:17:42.335" v="95"/>
        <pc:sldMkLst>
          <pc:docMk/>
          <pc:sldMk cId="1175325565" sldId="284"/>
        </pc:sldMkLst>
      </pc:sldChg>
      <pc:sldChg chg="delSp del">
        <pc:chgData name="BRUNO KAUAN RODRIGUES SILVA" userId="S::bruno.kauan@discente.ufma.br::3808b6b0-0811-4639-a226-cdb77a658966" providerId="AD" clId="Web-{9F7DA912-8555-CCAE-8AC4-BE957C860326}" dt="2025-05-28T10:18:19.368" v="103"/>
        <pc:sldMkLst>
          <pc:docMk/>
          <pc:sldMk cId="527695124" sldId="285"/>
        </pc:sldMkLst>
      </pc:sldChg>
      <pc:sldChg chg="modSp">
        <pc:chgData name="BRUNO KAUAN RODRIGUES SILVA" userId="S::bruno.kauan@discente.ufma.br::3808b6b0-0811-4639-a226-cdb77a658966" providerId="AD" clId="Web-{9F7DA912-8555-CCAE-8AC4-BE957C860326}" dt="2025-05-28T12:11:06.853" v="777" actId="20577"/>
        <pc:sldMkLst>
          <pc:docMk/>
          <pc:sldMk cId="1872808945" sldId="286"/>
        </pc:sldMkLst>
      </pc:sldChg>
      <pc:sldChg chg="del">
        <pc:chgData name="BRUNO KAUAN RODRIGUES SILVA" userId="S::bruno.kauan@discente.ufma.br::3808b6b0-0811-4639-a226-cdb77a658966" providerId="AD" clId="Web-{9F7DA912-8555-CCAE-8AC4-BE957C860326}" dt="2025-05-28T10:42:01.916" v="360"/>
        <pc:sldMkLst>
          <pc:docMk/>
          <pc:sldMk cId="2600674101" sldId="287"/>
        </pc:sldMkLst>
      </pc:sldChg>
      <pc:sldChg chg="delSp del">
        <pc:chgData name="BRUNO KAUAN RODRIGUES SILVA" userId="S::bruno.kauan@discente.ufma.br::3808b6b0-0811-4639-a226-cdb77a658966" providerId="AD" clId="Web-{9F7DA912-8555-CCAE-8AC4-BE957C860326}" dt="2025-05-28T10:40:14.600" v="335"/>
        <pc:sldMkLst>
          <pc:docMk/>
          <pc:sldMk cId="1202418214" sldId="288"/>
        </pc:sldMkLst>
      </pc:sldChg>
      <pc:sldChg chg="del">
        <pc:chgData name="BRUNO KAUAN RODRIGUES SILVA" userId="S::bruno.kauan@discente.ufma.br::3808b6b0-0811-4639-a226-cdb77a658966" providerId="AD" clId="Web-{9F7DA912-8555-CCAE-8AC4-BE957C860326}" dt="2025-05-28T10:21:03.061" v="126"/>
        <pc:sldMkLst>
          <pc:docMk/>
          <pc:sldMk cId="657298524" sldId="289"/>
        </pc:sldMkLst>
      </pc:sldChg>
      <pc:sldChg chg="ord">
        <pc:chgData name="BRUNO KAUAN RODRIGUES SILVA" userId="S::bruno.kauan@discente.ufma.br::3808b6b0-0811-4639-a226-cdb77a658966" providerId="AD" clId="Web-{9F7DA912-8555-CCAE-8AC4-BE957C860326}" dt="2025-05-28T10:30:53.237" v="224"/>
        <pc:sldMkLst>
          <pc:docMk/>
          <pc:sldMk cId="2603282726" sldId="290"/>
        </pc:sldMkLst>
      </pc:sldChg>
      <pc:sldChg chg="delSp modSp del">
        <pc:chgData name="BRUNO KAUAN RODRIGUES SILVA" userId="S::bruno.kauan@discente.ufma.br::3808b6b0-0811-4639-a226-cdb77a658966" providerId="AD" clId="Web-{9F7DA912-8555-CCAE-8AC4-BE957C860326}" dt="2025-05-28T10:13:35.717" v="20"/>
        <pc:sldMkLst>
          <pc:docMk/>
          <pc:sldMk cId="514158371" sldId="291"/>
        </pc:sldMkLst>
      </pc:sldChg>
      <pc:sldChg chg="modSp del">
        <pc:chgData name="BRUNO KAUAN RODRIGUES SILVA" userId="S::bruno.kauan@discente.ufma.br::3808b6b0-0811-4639-a226-cdb77a658966" providerId="AD" clId="Web-{9F7DA912-8555-CCAE-8AC4-BE957C860326}" dt="2025-05-28T10:21:52.734" v="139"/>
        <pc:sldMkLst>
          <pc:docMk/>
          <pc:sldMk cId="2278315431" sldId="292"/>
        </pc:sldMkLst>
      </pc:sldChg>
      <pc:sldChg chg="delSp del">
        <pc:chgData name="BRUNO KAUAN RODRIGUES SILVA" userId="S::bruno.kauan@discente.ufma.br::3808b6b0-0811-4639-a226-cdb77a658966" providerId="AD" clId="Web-{9F7DA912-8555-CCAE-8AC4-BE957C860326}" dt="2025-05-28T10:22:34.345" v="149"/>
        <pc:sldMkLst>
          <pc:docMk/>
          <pc:sldMk cId="17215927" sldId="293"/>
        </pc:sldMkLst>
      </pc:sldChg>
      <pc:sldChg chg="delSp del">
        <pc:chgData name="BRUNO KAUAN RODRIGUES SILVA" userId="S::bruno.kauan@discente.ufma.br::3808b6b0-0811-4639-a226-cdb77a658966" providerId="AD" clId="Web-{9F7DA912-8555-CCAE-8AC4-BE957C860326}" dt="2025-05-28T10:25:13.241" v="182"/>
        <pc:sldMkLst>
          <pc:docMk/>
          <pc:sldMk cId="1907681130" sldId="294"/>
        </pc:sldMkLst>
      </pc:sldChg>
      <pc:sldChg chg="delSp del">
        <pc:chgData name="BRUNO KAUAN RODRIGUES SILVA" userId="S::bruno.kauan@discente.ufma.br::3808b6b0-0811-4639-a226-cdb77a658966" providerId="AD" clId="Web-{9F7DA912-8555-CCAE-8AC4-BE957C860326}" dt="2025-05-28T10:41:03.930" v="346"/>
        <pc:sldMkLst>
          <pc:docMk/>
          <pc:sldMk cId="1212455431" sldId="295"/>
        </pc:sldMkLst>
      </pc:sldChg>
      <pc:sldChg chg="delSp modSp del">
        <pc:chgData name="BRUNO KAUAN RODRIGUES SILVA" userId="S::bruno.kauan@discente.ufma.br::3808b6b0-0811-4639-a226-cdb77a658966" providerId="AD" clId="Web-{9F7DA912-8555-CCAE-8AC4-BE957C860326}" dt="2025-05-28T10:36:04.889" v="314"/>
        <pc:sldMkLst>
          <pc:docMk/>
          <pc:sldMk cId="1777316494" sldId="296"/>
        </pc:sldMkLst>
      </pc:sldChg>
      <pc:sldChg chg="delSp del">
        <pc:chgData name="BRUNO KAUAN RODRIGUES SILVA" userId="S::bruno.kauan@discente.ufma.br::3808b6b0-0811-4639-a226-cdb77a658966" providerId="AD" clId="Web-{9F7DA912-8555-CCAE-8AC4-BE957C860326}" dt="2025-05-28T10:27:26.027" v="211"/>
        <pc:sldMkLst>
          <pc:docMk/>
          <pc:sldMk cId="141947999" sldId="297"/>
        </pc:sldMkLst>
      </pc:sldChg>
      <pc:sldChg chg="delSp del">
        <pc:chgData name="BRUNO KAUAN RODRIGUES SILVA" userId="S::bruno.kauan@discente.ufma.br::3808b6b0-0811-4639-a226-cdb77a658966" providerId="AD" clId="Web-{9F7DA912-8555-CCAE-8AC4-BE957C860326}" dt="2025-05-28T10:27:59.575" v="219"/>
        <pc:sldMkLst>
          <pc:docMk/>
          <pc:sldMk cId="1745776525" sldId="298"/>
        </pc:sldMkLst>
      </pc:sldChg>
      <pc:sldChg chg="addSp delSp">
        <pc:chgData name="BRUNO KAUAN RODRIGUES SILVA" userId="S::bruno.kauan@discente.ufma.br::3808b6b0-0811-4639-a226-cdb77a658966" providerId="AD" clId="Web-{9F7DA912-8555-CCAE-8AC4-BE957C860326}" dt="2025-05-28T10:29:25.453" v="221"/>
        <pc:sldMkLst>
          <pc:docMk/>
          <pc:sldMk cId="3051531049" sldId="302"/>
        </pc:sldMkLst>
      </pc:sldChg>
      <pc:sldChg chg="addSp delSp modSp add replId">
        <pc:chgData name="BRUNO KAUAN RODRIGUES SILVA" userId="S::bruno.kauan@discente.ufma.br::3808b6b0-0811-4639-a226-cdb77a658966" providerId="AD" clId="Web-{9F7DA912-8555-CCAE-8AC4-BE957C860326}" dt="2025-05-28T12:11:12.791" v="778" actId="20577"/>
        <pc:sldMkLst>
          <pc:docMk/>
          <pc:sldMk cId="2216771345" sldId="303"/>
        </pc:sldMkLst>
      </pc:sldChg>
      <pc:sldChg chg="addSp delSp modSp add replId">
        <pc:chgData name="BRUNO KAUAN RODRIGUES SILVA" userId="S::bruno.kauan@discente.ufma.br::3808b6b0-0811-4639-a226-cdb77a658966" providerId="AD" clId="Web-{9F7DA912-8555-CCAE-8AC4-BE957C860326}" dt="2025-05-28T12:11:16.931" v="780" actId="20577"/>
        <pc:sldMkLst>
          <pc:docMk/>
          <pc:sldMk cId="2932020016" sldId="304"/>
        </pc:sldMkLst>
      </pc:sldChg>
      <pc:sldChg chg="addSp delSp modSp add ord replId">
        <pc:chgData name="BRUNO KAUAN RODRIGUES SILVA" userId="S::bruno.kauan@discente.ufma.br::3808b6b0-0811-4639-a226-cdb77a658966" providerId="AD" clId="Web-{9F7DA912-8555-CCAE-8AC4-BE957C860326}" dt="2025-05-28T12:29:15.281" v="843" actId="20577"/>
        <pc:sldMkLst>
          <pc:docMk/>
          <pc:sldMk cId="3146686197" sldId="305"/>
        </pc:sldMkLst>
      </pc:sldChg>
      <pc:sldChg chg="addSp delSp modSp add del replId">
        <pc:chgData name="BRUNO KAUAN RODRIGUES SILVA" userId="S::bruno.kauan@discente.ufma.br::3808b6b0-0811-4639-a226-cdb77a658966" providerId="AD" clId="Web-{9F7DA912-8555-CCAE-8AC4-BE957C860326}" dt="2025-05-28T10:16:26.176" v="71"/>
        <pc:sldMkLst>
          <pc:docMk/>
          <pc:sldMk cId="2408378390" sldId="306"/>
        </pc:sldMkLst>
      </pc:sldChg>
      <pc:sldChg chg="addSp delSp modSp add ord replId">
        <pc:chgData name="BRUNO KAUAN RODRIGUES SILVA" userId="S::bruno.kauan@discente.ufma.br::3808b6b0-0811-4639-a226-cdb77a658966" providerId="AD" clId="Web-{9F7DA912-8555-CCAE-8AC4-BE957C860326}" dt="2025-05-28T12:07:50.487" v="751" actId="20577"/>
        <pc:sldMkLst>
          <pc:docMk/>
          <pc:sldMk cId="3320153442" sldId="306"/>
        </pc:sldMkLst>
      </pc:sldChg>
      <pc:sldChg chg="addSp delSp modSp add replId">
        <pc:chgData name="BRUNO KAUAN RODRIGUES SILVA" userId="S::bruno.kauan@discente.ufma.br::3808b6b0-0811-4639-a226-cdb77a658966" providerId="AD" clId="Web-{9F7DA912-8555-CCAE-8AC4-BE957C860326}" dt="2025-05-28T12:07:45.940" v="748" actId="20577"/>
        <pc:sldMkLst>
          <pc:docMk/>
          <pc:sldMk cId="2355195164" sldId="307"/>
        </pc:sldMkLst>
      </pc:sldChg>
      <pc:sldChg chg="addSp delSp modSp add replId">
        <pc:chgData name="BRUNO KAUAN RODRIGUES SILVA" userId="S::bruno.kauan@discente.ufma.br::3808b6b0-0811-4639-a226-cdb77a658966" providerId="AD" clId="Web-{9F7DA912-8555-CCAE-8AC4-BE957C860326}" dt="2025-05-28T12:50:47.435" v="859" actId="1076"/>
        <pc:sldMkLst>
          <pc:docMk/>
          <pc:sldMk cId="274676845" sldId="308"/>
        </pc:sldMkLst>
      </pc:sldChg>
      <pc:sldChg chg="addSp delSp modSp add replId">
        <pc:chgData name="BRUNO KAUAN RODRIGUES SILVA" userId="S::bruno.kauan@discente.ufma.br::3808b6b0-0811-4639-a226-cdb77a658966" providerId="AD" clId="Web-{9F7DA912-8555-CCAE-8AC4-BE957C860326}" dt="2025-05-28T12:07:35.814" v="742" actId="20577"/>
        <pc:sldMkLst>
          <pc:docMk/>
          <pc:sldMk cId="2059667980" sldId="309"/>
        </pc:sldMkLst>
      </pc:sldChg>
      <pc:sldChg chg="addSp delSp modSp add ord replId">
        <pc:chgData name="BRUNO KAUAN RODRIGUES SILVA" userId="S::bruno.kauan@discente.ufma.br::3808b6b0-0811-4639-a226-cdb77a658966" providerId="AD" clId="Web-{9F7DA912-8555-CCAE-8AC4-BE957C860326}" dt="2025-05-28T12:08:55.755" v="767" actId="20577"/>
        <pc:sldMkLst>
          <pc:docMk/>
          <pc:sldMk cId="1645342773" sldId="310"/>
        </pc:sldMkLst>
      </pc:sldChg>
      <pc:sldChg chg="addSp delSp modSp add ord replId">
        <pc:chgData name="BRUNO KAUAN RODRIGUES SILVA" userId="S::bruno.kauan@discente.ufma.br::3808b6b0-0811-4639-a226-cdb77a658966" providerId="AD" clId="Web-{9F7DA912-8555-CCAE-8AC4-BE957C860326}" dt="2025-05-28T10:24:52.350" v="181" actId="1076"/>
        <pc:sldMkLst>
          <pc:docMk/>
          <pc:sldMk cId="3808322670" sldId="311"/>
        </pc:sldMkLst>
      </pc:sldChg>
      <pc:sldChg chg="addSp delSp modSp add ord replId">
        <pc:chgData name="BRUNO KAUAN RODRIGUES SILVA" userId="S::bruno.kauan@discente.ufma.br::3808b6b0-0811-4639-a226-cdb77a658966" providerId="AD" clId="Web-{9F7DA912-8555-CCAE-8AC4-BE957C860326}" dt="2025-05-28T11:56:12.009" v="689" actId="14100"/>
        <pc:sldMkLst>
          <pc:docMk/>
          <pc:sldMk cId="1861888279" sldId="313"/>
        </pc:sldMkLst>
      </pc:sldChg>
      <pc:sldChg chg="addSp delSp modSp add replId">
        <pc:chgData name="BRUNO KAUAN RODRIGUES SILVA" userId="S::bruno.kauan@discente.ufma.br::3808b6b0-0811-4639-a226-cdb77a658966" providerId="AD" clId="Web-{9F7DA912-8555-CCAE-8AC4-BE957C860326}" dt="2025-05-28T11:57:14.480" v="695" actId="1076"/>
        <pc:sldMkLst>
          <pc:docMk/>
          <pc:sldMk cId="4208326309" sldId="315"/>
        </pc:sldMkLst>
      </pc:sldChg>
      <pc:sldChg chg="addSp delSp modSp">
        <pc:chgData name="BRUNO KAUAN RODRIGUES SILVA" userId="S::bruno.kauan@discente.ufma.br::3808b6b0-0811-4639-a226-cdb77a658966" providerId="AD" clId="Web-{9F7DA912-8555-CCAE-8AC4-BE957C860326}" dt="2025-05-28T11:13:47.109" v="630"/>
        <pc:sldMkLst>
          <pc:docMk/>
          <pc:sldMk cId="1298170310" sldId="317"/>
        </pc:sldMkLst>
      </pc:sldChg>
      <pc:sldChg chg="addSp modSp add replId">
        <pc:chgData name="BRUNO KAUAN RODRIGUES SILVA" userId="S::bruno.kauan@discente.ufma.br::3808b6b0-0811-4639-a226-cdb77a658966" providerId="AD" clId="Web-{9F7DA912-8555-CCAE-8AC4-BE957C860326}" dt="2025-05-28T12:08:00.409" v="752" actId="20577"/>
        <pc:sldMkLst>
          <pc:docMk/>
          <pc:sldMk cId="449379923" sldId="318"/>
        </pc:sldMkLst>
      </pc:sldChg>
      <pc:sldChg chg="add del replId">
        <pc:chgData name="BRUNO KAUAN RODRIGUES SILVA" userId="S::bruno.kauan@discente.ufma.br::3808b6b0-0811-4639-a226-cdb77a658966" providerId="AD" clId="Web-{9F7DA912-8555-CCAE-8AC4-BE957C860326}" dt="2025-05-28T10:30:55.878" v="225"/>
        <pc:sldMkLst>
          <pc:docMk/>
          <pc:sldMk cId="3161394514" sldId="318"/>
        </pc:sldMkLst>
      </pc:sldChg>
      <pc:sldChg chg="addSp delSp modSp">
        <pc:chgData name="BRUNO KAUAN RODRIGUES SILVA" userId="S::bruno.kauan@discente.ufma.br::3808b6b0-0811-4639-a226-cdb77a658966" providerId="AD" clId="Web-{9F7DA912-8555-CCAE-8AC4-BE957C860326}" dt="2025-05-28T12:00:04.111" v="714"/>
        <pc:sldMkLst>
          <pc:docMk/>
          <pc:sldMk cId="1348857243" sldId="319"/>
        </pc:sldMkLst>
      </pc:sldChg>
      <pc:sldChg chg="addSp delSp modSp">
        <pc:chgData name="BRUNO KAUAN RODRIGUES SILVA" userId="S::bruno.kauan@discente.ufma.br::3808b6b0-0811-4639-a226-cdb77a658966" providerId="AD" clId="Web-{9F7DA912-8555-CCAE-8AC4-BE957C860326}" dt="2025-05-28T12:05:09.887" v="735" actId="1076"/>
        <pc:sldMkLst>
          <pc:docMk/>
          <pc:sldMk cId="855041484" sldId="320"/>
        </pc:sldMkLst>
      </pc:sldChg>
      <pc:sldChg chg="modSp add replId">
        <pc:chgData name="BRUNO KAUAN RODRIGUES SILVA" userId="S::bruno.kauan@discente.ufma.br::3808b6b0-0811-4639-a226-cdb77a658966" providerId="AD" clId="Web-{9F7DA912-8555-CCAE-8AC4-BE957C860326}" dt="2025-05-28T12:07:28.470" v="739" actId="20577"/>
        <pc:sldMkLst>
          <pc:docMk/>
          <pc:sldMk cId="1262257060" sldId="321"/>
        </pc:sldMkLst>
      </pc:sldChg>
      <pc:sldChg chg="addSp delSp modSp add del replId">
        <pc:chgData name="BRUNO KAUAN RODRIGUES SILVA" userId="S::bruno.kauan@discente.ufma.br::3808b6b0-0811-4639-a226-cdb77a658966" providerId="AD" clId="Web-{9F7DA912-8555-CCAE-8AC4-BE957C860326}" dt="2025-05-28T10:35:05.090" v="284"/>
        <pc:sldMkLst>
          <pc:docMk/>
          <pc:sldMk cId="2122299067" sldId="321"/>
        </pc:sldMkLst>
      </pc:sldChg>
      <pc:sldChg chg="addSp delSp modSp add replId">
        <pc:chgData name="BRUNO KAUAN RODRIGUES SILVA" userId="S::bruno.kauan@discente.ufma.br::3808b6b0-0811-4639-a226-cdb77a658966" providerId="AD" clId="Web-{9F7DA912-8555-CCAE-8AC4-BE957C860326}" dt="2025-05-28T12:08:52.676" v="765" actId="20577"/>
        <pc:sldMkLst>
          <pc:docMk/>
          <pc:sldMk cId="3492027052" sldId="322"/>
        </pc:sldMkLst>
      </pc:sldChg>
      <pc:sldChg chg="addSp delSp modSp">
        <pc:chgData name="BRUNO KAUAN RODRIGUES SILVA" userId="S::bruno.kauan@discente.ufma.br::3808b6b0-0811-4639-a226-cdb77a658966" providerId="AD" clId="Web-{9F7DA912-8555-CCAE-8AC4-BE957C860326}" dt="2025-05-28T12:11:43.292" v="782" actId="1076"/>
        <pc:sldMkLst>
          <pc:docMk/>
          <pc:sldMk cId="1965228546" sldId="323"/>
        </pc:sldMkLst>
      </pc:sldChg>
      <pc:sldChg chg="addSp delSp modSp add replId">
        <pc:chgData name="BRUNO KAUAN RODRIGUES SILVA" userId="S::bruno.kauan@discente.ufma.br::3808b6b0-0811-4639-a226-cdb77a658966" providerId="AD" clId="Web-{9F7DA912-8555-CCAE-8AC4-BE957C860326}" dt="2025-05-28T12:08:48.739" v="763" actId="20577"/>
        <pc:sldMkLst>
          <pc:docMk/>
          <pc:sldMk cId="776690381" sldId="324"/>
        </pc:sldMkLst>
      </pc:sldChg>
      <pc:sldChg chg="addSp delSp modSp">
        <pc:chgData name="BRUNO KAUAN RODRIGUES SILVA" userId="S::bruno.kauan@discente.ufma.br::3808b6b0-0811-4639-a226-cdb77a658966" providerId="AD" clId="Web-{9F7DA912-8555-CCAE-8AC4-BE957C860326}" dt="2025-05-28T13:49:37.979" v="908"/>
        <pc:sldMkLst>
          <pc:docMk/>
          <pc:sldMk cId="439057351" sldId="325"/>
        </pc:sldMkLst>
      </pc:sldChg>
      <pc:sldChg chg="addSp delSp modSp add replId">
        <pc:chgData name="BRUNO KAUAN RODRIGUES SILVA" userId="S::bruno.kauan@discente.ufma.br::3808b6b0-0811-4639-a226-cdb77a658966" providerId="AD" clId="Web-{9F7DA912-8555-CCAE-8AC4-BE957C860326}" dt="2025-05-28T12:08:45.832" v="762" actId="20577"/>
        <pc:sldMkLst>
          <pc:docMk/>
          <pc:sldMk cId="1003664471" sldId="326"/>
        </pc:sldMkLst>
      </pc:sldChg>
      <pc:sldChg chg="addSp delSp modSp add replId">
        <pc:chgData name="BRUNO KAUAN RODRIGUES SILVA" userId="S::bruno.kauan@discente.ufma.br::3808b6b0-0811-4639-a226-cdb77a658966" providerId="AD" clId="Web-{9F7DA912-8555-CCAE-8AC4-BE957C860326}" dt="2025-05-28T12:08:41.270" v="759" actId="20577"/>
        <pc:sldMkLst>
          <pc:docMk/>
          <pc:sldMk cId="1912634488" sldId="327"/>
        </pc:sldMkLst>
      </pc:sldChg>
      <pc:sldChg chg="addSp delSp modSp add del ord replId">
        <pc:chgData name="BRUNO KAUAN RODRIGUES SILVA" userId="S::bruno.kauan@discente.ufma.br::3808b6b0-0811-4639-a226-cdb77a658966" providerId="AD" clId="Web-{9F7DA912-8555-CCAE-8AC4-BE957C860326}" dt="2025-05-28T12:11:00.696" v="774"/>
        <pc:sldMkLst>
          <pc:docMk/>
          <pc:sldMk cId="2034903688" sldId="328"/>
        </pc:sldMkLst>
      </pc:sldChg>
      <pc:sldChg chg="addSp delSp modSp add replId">
        <pc:chgData name="BRUNO KAUAN RODRIGUES SILVA" userId="S::bruno.kauan@discente.ufma.br::3808b6b0-0811-4639-a226-cdb77a658966" providerId="AD" clId="Web-{9F7DA912-8555-CCAE-8AC4-BE957C860326}" dt="2025-05-28T11:40:19.195" v="682" actId="20577"/>
        <pc:sldMkLst>
          <pc:docMk/>
          <pc:sldMk cId="4195482486" sldId="329"/>
        </pc:sldMkLst>
      </pc:sldChg>
      <pc:sldChg chg="modSp">
        <pc:chgData name="BRUNO KAUAN RODRIGUES SILVA" userId="S::bruno.kauan@discente.ufma.br::3808b6b0-0811-4639-a226-cdb77a658966" providerId="AD" clId="Web-{9F7DA912-8555-CCAE-8AC4-BE957C860326}" dt="2025-05-28T12:18:39.759" v="803" actId="20577"/>
        <pc:sldMkLst>
          <pc:docMk/>
          <pc:sldMk cId="1257769731" sldId="330"/>
        </pc:sldMkLst>
      </pc:sldChg>
      <pc:sldChg chg="delSp modSp add del ord replId">
        <pc:chgData name="BRUNO KAUAN RODRIGUES SILVA" userId="S::bruno.kauan@discente.ufma.br::3808b6b0-0811-4639-a226-cdb77a658966" providerId="AD" clId="Web-{9F7DA912-8555-CCAE-8AC4-BE957C860326}" dt="2025-05-28T13:46:43.629" v="862"/>
        <pc:sldMkLst>
          <pc:docMk/>
          <pc:sldMk cId="1830717813" sldId="331"/>
        </pc:sldMkLst>
      </pc:sldChg>
      <pc:sldChg chg="add replId">
        <pc:chgData name="BRUNO KAUAN RODRIGUES SILVA" userId="S::bruno.kauan@discente.ufma.br::3808b6b0-0811-4639-a226-cdb77a658966" providerId="AD" clId="Web-{9F7DA912-8555-CCAE-8AC4-BE957C860326}" dt="2025-05-28T13:46:03.721" v="860"/>
        <pc:sldMkLst>
          <pc:docMk/>
          <pc:sldMk cId="1875741724" sldId="332"/>
        </pc:sldMkLst>
      </pc:sldChg>
      <pc:sldChg chg="addSp delSp modSp add del ord replId">
        <pc:chgData name="BRUNO KAUAN RODRIGUES SILVA" userId="S::bruno.kauan@discente.ufma.br::3808b6b0-0811-4639-a226-cdb77a658966" providerId="AD" clId="Web-{9F7DA912-8555-CCAE-8AC4-BE957C860326}" dt="2025-05-28T13:47:28.849" v="869"/>
        <pc:sldMkLst>
          <pc:docMk/>
          <pc:sldMk cId="633900240" sldId="333"/>
        </pc:sldMkLst>
      </pc:sldChg>
      <pc:sldChg chg="add del replId">
        <pc:chgData name="BRUNO KAUAN RODRIGUES SILVA" userId="S::bruno.kauan@discente.ufma.br::3808b6b0-0811-4639-a226-cdb77a658966" providerId="AD" clId="Web-{9F7DA912-8555-CCAE-8AC4-BE957C860326}" dt="2025-05-28T13:49:47.120" v="910"/>
        <pc:sldMkLst>
          <pc:docMk/>
          <pc:sldMk cId="888596833" sldId="333"/>
        </pc:sldMkLst>
      </pc:sldChg>
      <pc:sldChg chg="addSp delSp modSp add del ord replId">
        <pc:chgData name="BRUNO KAUAN RODRIGUES SILVA" userId="S::bruno.kauan@discente.ufma.br::3808b6b0-0811-4639-a226-cdb77a658966" providerId="AD" clId="Web-{9F7DA912-8555-CCAE-8AC4-BE957C860326}" dt="2025-05-28T13:49:26.151" v="905"/>
        <pc:sldMkLst>
          <pc:docMk/>
          <pc:sldMk cId="1024459261" sldId="333"/>
        </pc:sldMkLst>
      </pc:sldChg>
      <pc:sldChg chg="add del replId">
        <pc:chgData name="BRUNO KAUAN RODRIGUES SILVA" userId="S::bruno.kauan@discente.ufma.br::3808b6b0-0811-4639-a226-cdb77a658966" providerId="AD" clId="Web-{9F7DA912-8555-CCAE-8AC4-BE957C860326}" dt="2025-05-28T13:48:57.228" v="896"/>
        <pc:sldMkLst>
          <pc:docMk/>
          <pc:sldMk cId="2149645513" sldId="333"/>
        </pc:sldMkLst>
      </pc:sldChg>
      <pc:sldChg chg="add del replId">
        <pc:chgData name="BRUNO KAUAN RODRIGUES SILVA" userId="S::bruno.kauan@discente.ufma.br::3808b6b0-0811-4639-a226-cdb77a658966" providerId="AD" clId="Web-{9F7DA912-8555-CCAE-8AC4-BE957C860326}" dt="2025-05-28T13:49:10.713" v="901"/>
        <pc:sldMkLst>
          <pc:docMk/>
          <pc:sldMk cId="2305533311" sldId="333"/>
        </pc:sldMkLst>
      </pc:sldChg>
      <pc:sldChg chg="add del replId">
        <pc:chgData name="BRUNO KAUAN RODRIGUES SILVA" userId="S::bruno.kauan@discente.ufma.br::3808b6b0-0811-4639-a226-cdb77a658966" providerId="AD" clId="Web-{9F7DA912-8555-CCAE-8AC4-BE957C860326}" dt="2025-05-28T13:48:34.055" v="891"/>
        <pc:sldMkLst>
          <pc:docMk/>
          <pc:sldMk cId="4022909014" sldId="333"/>
        </pc:sldMkLst>
      </pc:sldChg>
    </pc:docChg>
  </pc:docChgLst>
  <pc:docChgLst>
    <pc:chgData name="ELLEN CRISTINA DE SOUSA CASTRO" userId="S::ellen.castro@discente.ufma.br::bbd50f1c-01c7-4e9e-9f2f-cbac60068d41" providerId="AD" clId="Web-{ECE5D9B9-585C-8352-5D3B-0AF7A259B152}"/>
    <pc:docChg chg="modSld">
      <pc:chgData name="ELLEN CRISTINA DE SOUSA CASTRO" userId="S::ellen.castro@discente.ufma.br::bbd50f1c-01c7-4e9e-9f2f-cbac60068d41" providerId="AD" clId="Web-{ECE5D9B9-585C-8352-5D3B-0AF7A259B152}" dt="2025-05-29T19:22:57.734" v="6" actId="1076"/>
      <pc:docMkLst>
        <pc:docMk/>
      </pc:docMkLst>
    </pc:docChg>
  </pc:docChgLst>
  <pc:docChgLst>
    <pc:chgData name="BRUNO KAUAN RODRIGUES SILVA" userId="S::bruno.kauan@discente.ufma.br::3808b6b0-0811-4639-a226-cdb77a658966" providerId="AD" clId="Web-{8CCF1547-8FD4-AA26-48B5-46FE5A7D1B9D}"/>
    <pc:docChg chg="modSld">
      <pc:chgData name="BRUNO KAUAN RODRIGUES SILVA" userId="S::bruno.kauan@discente.ufma.br::3808b6b0-0811-4639-a226-cdb77a658966" providerId="AD" clId="Web-{8CCF1547-8FD4-AA26-48B5-46FE5A7D1B9D}" dt="2025-05-28T02:04:14.599" v="18" actId="1076"/>
      <pc:docMkLst>
        <pc:docMk/>
      </pc:docMkLst>
      <pc:sldChg chg="modSp">
        <pc:chgData name="BRUNO KAUAN RODRIGUES SILVA" userId="S::bruno.kauan@discente.ufma.br::3808b6b0-0811-4639-a226-cdb77a658966" providerId="AD" clId="Web-{8CCF1547-8FD4-AA26-48B5-46FE5A7D1B9D}" dt="2025-05-28T02:04:14.599" v="18" actId="1076"/>
        <pc:sldMkLst>
          <pc:docMk/>
          <pc:sldMk cId="0" sldId="256"/>
        </pc:sldMkLst>
      </pc:sldChg>
    </pc:docChg>
  </pc:docChgLst>
  <pc:docChgLst>
    <pc:chgData name="MANOEL LUCAS PACHECO JUNIOR" userId="S::manoel.lucas@discente.ufma.br::44b8983b-0e67-4774-9a03-89ad22765b4c" providerId="AD" clId="Web-{0EB2691E-FA5E-E59C-9527-F87531EFDB79}"/>
    <pc:docChg chg="modSld">
      <pc:chgData name="MANOEL LUCAS PACHECO JUNIOR" userId="S::manoel.lucas@discente.ufma.br::44b8983b-0e67-4774-9a03-89ad22765b4c" providerId="AD" clId="Web-{0EB2691E-FA5E-E59C-9527-F87531EFDB79}" dt="2025-05-29T03:22:33.864" v="55" actId="1076"/>
      <pc:docMkLst>
        <pc:docMk/>
      </pc:docMkLst>
      <pc:sldChg chg="modSp">
        <pc:chgData name="MANOEL LUCAS PACHECO JUNIOR" userId="S::manoel.lucas@discente.ufma.br::44b8983b-0e67-4774-9a03-89ad22765b4c" providerId="AD" clId="Web-{0EB2691E-FA5E-E59C-9527-F87531EFDB79}" dt="2025-05-29T03:18:45.703" v="34" actId="20577"/>
        <pc:sldMkLst>
          <pc:docMk/>
          <pc:sldMk cId="0" sldId="259"/>
        </pc:sldMkLst>
      </pc:sldChg>
      <pc:sldChg chg="modSp">
        <pc:chgData name="MANOEL LUCAS PACHECO JUNIOR" userId="S::manoel.lucas@discente.ufma.br::44b8983b-0e67-4774-9a03-89ad22765b4c" providerId="AD" clId="Web-{0EB2691E-FA5E-E59C-9527-F87531EFDB79}" dt="2025-05-29T03:18:40.594" v="33" actId="20577"/>
        <pc:sldMkLst>
          <pc:docMk/>
          <pc:sldMk cId="0" sldId="260"/>
        </pc:sldMkLst>
      </pc:sldChg>
      <pc:sldChg chg="modSp">
        <pc:chgData name="MANOEL LUCAS PACHECO JUNIOR" userId="S::manoel.lucas@discente.ufma.br::44b8983b-0e67-4774-9a03-89ad22765b4c" providerId="AD" clId="Web-{0EB2691E-FA5E-E59C-9527-F87531EFDB79}" dt="2025-05-29T03:18:09.874" v="18" actId="20577"/>
        <pc:sldMkLst>
          <pc:docMk/>
          <pc:sldMk cId="0" sldId="263"/>
        </pc:sldMkLst>
      </pc:sldChg>
      <pc:sldChg chg="modSp">
        <pc:chgData name="MANOEL LUCAS PACHECO JUNIOR" userId="S::manoel.lucas@discente.ufma.br::44b8983b-0e67-4774-9a03-89ad22765b4c" providerId="AD" clId="Web-{0EB2691E-FA5E-E59C-9527-F87531EFDB79}" dt="2025-05-29T03:18:35.453" v="31" actId="20577"/>
        <pc:sldMkLst>
          <pc:docMk/>
          <pc:sldMk cId="1950237368" sldId="269"/>
        </pc:sldMkLst>
      </pc:sldChg>
      <pc:sldChg chg="modSp">
        <pc:chgData name="MANOEL LUCAS PACHECO JUNIOR" userId="S::manoel.lucas@discente.ufma.br::44b8983b-0e67-4774-9a03-89ad22765b4c" providerId="AD" clId="Web-{0EB2691E-FA5E-E59C-9527-F87531EFDB79}" dt="2025-05-29T03:18:14.514" v="21" actId="20577"/>
        <pc:sldMkLst>
          <pc:docMk/>
          <pc:sldMk cId="2072298136" sldId="270"/>
        </pc:sldMkLst>
      </pc:sldChg>
      <pc:sldChg chg="modSp">
        <pc:chgData name="MANOEL LUCAS PACHECO JUNIOR" userId="S::manoel.lucas@discente.ufma.br::44b8983b-0e67-4774-9a03-89ad22765b4c" providerId="AD" clId="Web-{0EB2691E-FA5E-E59C-9527-F87531EFDB79}" dt="2025-05-29T03:18:02.920" v="17" actId="20577"/>
        <pc:sldMkLst>
          <pc:docMk/>
          <pc:sldMk cId="3146686197" sldId="305"/>
        </pc:sldMkLst>
      </pc:sldChg>
      <pc:sldChg chg="modSp">
        <pc:chgData name="MANOEL LUCAS PACHECO JUNIOR" userId="S::manoel.lucas@discente.ufma.br::44b8983b-0e67-4774-9a03-89ad22765b4c" providerId="AD" clId="Web-{0EB2691E-FA5E-E59C-9527-F87531EFDB79}" dt="2025-05-29T03:17:56.873" v="15" actId="20577"/>
        <pc:sldMkLst>
          <pc:docMk/>
          <pc:sldMk cId="1645342773" sldId="310"/>
        </pc:sldMkLst>
      </pc:sldChg>
      <pc:sldChg chg="addSp delSp modSp">
        <pc:chgData name="MANOEL LUCAS PACHECO JUNIOR" userId="S::manoel.lucas@discente.ufma.br::44b8983b-0e67-4774-9a03-89ad22765b4c" providerId="AD" clId="Web-{0EB2691E-FA5E-E59C-9527-F87531EFDB79}" dt="2025-05-29T03:20:22.647" v="42" actId="1076"/>
        <pc:sldMkLst>
          <pc:docMk/>
          <pc:sldMk cId="1861888279" sldId="313"/>
        </pc:sldMkLst>
      </pc:sldChg>
      <pc:sldChg chg="modSp">
        <pc:chgData name="MANOEL LUCAS PACHECO JUNIOR" userId="S::manoel.lucas@discente.ufma.br::44b8983b-0e67-4774-9a03-89ad22765b4c" providerId="AD" clId="Web-{0EB2691E-FA5E-E59C-9527-F87531EFDB79}" dt="2025-05-29T03:18:53.485" v="37" actId="20577"/>
        <pc:sldMkLst>
          <pc:docMk/>
          <pc:sldMk cId="1298170310" sldId="317"/>
        </pc:sldMkLst>
      </pc:sldChg>
      <pc:sldChg chg="modSp">
        <pc:chgData name="MANOEL LUCAS PACHECO JUNIOR" userId="S::manoel.lucas@discente.ufma.br::44b8983b-0e67-4774-9a03-89ad22765b4c" providerId="AD" clId="Web-{0EB2691E-FA5E-E59C-9527-F87531EFDB79}" dt="2025-05-29T03:22:24.630" v="54" actId="14100"/>
        <pc:sldMkLst>
          <pc:docMk/>
          <pc:sldMk cId="855041484" sldId="320"/>
        </pc:sldMkLst>
      </pc:sldChg>
      <pc:sldChg chg="modSp">
        <pc:chgData name="MANOEL LUCAS PACHECO JUNIOR" userId="S::manoel.lucas@discente.ufma.br::44b8983b-0e67-4774-9a03-89ad22765b4c" providerId="AD" clId="Web-{0EB2691E-FA5E-E59C-9527-F87531EFDB79}" dt="2025-05-29T03:17:52.717" v="14" actId="20577"/>
        <pc:sldMkLst>
          <pc:docMk/>
          <pc:sldMk cId="3492027052" sldId="322"/>
        </pc:sldMkLst>
      </pc:sldChg>
      <pc:sldChg chg="modSp">
        <pc:chgData name="MANOEL LUCAS PACHECO JUNIOR" userId="S::manoel.lucas@discente.ufma.br::44b8983b-0e67-4774-9a03-89ad22765b4c" providerId="AD" clId="Web-{0EB2691E-FA5E-E59C-9527-F87531EFDB79}" dt="2025-05-29T03:17:49.482" v="12" actId="20577"/>
        <pc:sldMkLst>
          <pc:docMk/>
          <pc:sldMk cId="776690381" sldId="324"/>
        </pc:sldMkLst>
      </pc:sldChg>
      <pc:sldChg chg="addSp delSp modSp">
        <pc:chgData name="MANOEL LUCAS PACHECO JUNIOR" userId="S::manoel.lucas@discente.ufma.br::44b8983b-0e67-4774-9a03-89ad22765b4c" providerId="AD" clId="Web-{0EB2691E-FA5E-E59C-9527-F87531EFDB79}" dt="2025-05-29T03:22:33.864" v="55" actId="1076"/>
        <pc:sldMkLst>
          <pc:docMk/>
          <pc:sldMk cId="439057351" sldId="325"/>
        </pc:sldMkLst>
      </pc:sldChg>
      <pc:sldChg chg="modSp">
        <pc:chgData name="MANOEL LUCAS PACHECO JUNIOR" userId="S::manoel.lucas@discente.ufma.br::44b8983b-0e67-4774-9a03-89ad22765b4c" providerId="AD" clId="Web-{0EB2691E-FA5E-E59C-9527-F87531EFDB79}" dt="2025-05-29T03:18:29.015" v="27" actId="20577"/>
        <pc:sldMkLst>
          <pc:docMk/>
          <pc:sldMk cId="4195482486" sldId="329"/>
        </pc:sldMkLst>
      </pc:sldChg>
      <pc:sldChg chg="modSp">
        <pc:chgData name="MANOEL LUCAS PACHECO JUNIOR" userId="S::manoel.lucas@discente.ufma.br::44b8983b-0e67-4774-9a03-89ad22765b4c" providerId="AD" clId="Web-{0EB2691E-FA5E-E59C-9527-F87531EFDB79}" dt="2025-05-29T03:17:59.654" v="16" actId="20577"/>
        <pc:sldMkLst>
          <pc:docMk/>
          <pc:sldMk cId="1498745574" sldId="339"/>
        </pc:sldMkLst>
      </pc:sldChg>
    </pc:docChg>
  </pc:docChgLst>
  <pc:docChgLst>
    <pc:chgData name="MANOEL LUCAS PACHECO JUNIOR" userId="S::manoel.lucas@discente.ufma.br::44b8983b-0e67-4774-9a03-89ad22765b4c" providerId="AD" clId="Web-{312137AD-6891-AC6A-3B1B-16A2D4027BDE}"/>
    <pc:docChg chg="modSld">
      <pc:chgData name="MANOEL LUCAS PACHECO JUNIOR" userId="S::manoel.lucas@discente.ufma.br::44b8983b-0e67-4774-9a03-89ad22765b4c" providerId="AD" clId="Web-{312137AD-6891-AC6A-3B1B-16A2D4027BDE}" dt="2025-06-24T14:13:09.342" v="24" actId="1076"/>
      <pc:docMkLst>
        <pc:docMk/>
      </pc:docMkLst>
      <pc:sldChg chg="addSp delSp modSp">
        <pc:chgData name="MANOEL LUCAS PACHECO JUNIOR" userId="S::manoel.lucas@discente.ufma.br::44b8983b-0e67-4774-9a03-89ad22765b4c" providerId="AD" clId="Web-{312137AD-6891-AC6A-3B1B-16A2D4027BDE}" dt="2025-06-24T14:10:05.807" v="10"/>
        <pc:sldMkLst>
          <pc:docMk/>
          <pc:sldMk cId="2210434770" sldId="355"/>
        </pc:sldMkLst>
      </pc:sldChg>
      <pc:sldChg chg="delSp">
        <pc:chgData name="MANOEL LUCAS PACHECO JUNIOR" userId="S::manoel.lucas@discente.ufma.br::44b8983b-0e67-4774-9a03-89ad22765b4c" providerId="AD" clId="Web-{312137AD-6891-AC6A-3B1B-16A2D4027BDE}" dt="2025-06-24T14:10:08.730" v="11"/>
        <pc:sldMkLst>
          <pc:docMk/>
          <pc:sldMk cId="1140224564" sldId="356"/>
        </pc:sldMkLst>
      </pc:sldChg>
      <pc:sldChg chg="addSp delSp modSp">
        <pc:chgData name="MANOEL LUCAS PACHECO JUNIOR" userId="S::manoel.lucas@discente.ufma.br::44b8983b-0e67-4774-9a03-89ad22765b4c" providerId="AD" clId="Web-{312137AD-6891-AC6A-3B1B-16A2D4027BDE}" dt="2025-06-24T14:13:09.342" v="24" actId="1076"/>
        <pc:sldMkLst>
          <pc:docMk/>
          <pc:sldMk cId="3125654851" sldId="357"/>
        </pc:sldMkLst>
        <pc:spChg chg="mod">
          <ac:chgData name="MANOEL LUCAS PACHECO JUNIOR" userId="S::manoel.lucas@discente.ufma.br::44b8983b-0e67-4774-9a03-89ad22765b4c" providerId="AD" clId="Web-{312137AD-6891-AC6A-3B1B-16A2D4027BDE}" dt="2025-06-24T14:13:01.889" v="21" actId="1076"/>
          <ac:spMkLst>
            <pc:docMk/>
            <pc:sldMk cId="3125654851" sldId="357"/>
            <ac:spMk id="3" creationId="{B6FDD7CA-B814-5473-17AF-A8349F51EC7C}"/>
          </ac:spMkLst>
        </pc:spChg>
      </pc:sldChg>
      <pc:sldChg chg="delSp">
        <pc:chgData name="MANOEL LUCAS PACHECO JUNIOR" userId="S::manoel.lucas@discente.ufma.br::44b8983b-0e67-4774-9a03-89ad22765b4c" providerId="AD" clId="Web-{312137AD-6891-AC6A-3B1B-16A2D4027BDE}" dt="2025-06-24T14:10:14.790" v="13"/>
        <pc:sldMkLst>
          <pc:docMk/>
          <pc:sldMk cId="3747230337" sldId="358"/>
        </pc:sldMkLst>
      </pc:sldChg>
      <pc:sldChg chg="delSp">
        <pc:chgData name="MANOEL LUCAS PACHECO JUNIOR" userId="S::manoel.lucas@discente.ufma.br::44b8983b-0e67-4774-9a03-89ad22765b4c" providerId="AD" clId="Web-{312137AD-6891-AC6A-3B1B-16A2D4027BDE}" dt="2025-06-24T13:26:21.868" v="9"/>
        <pc:sldMkLst>
          <pc:docMk/>
          <pc:sldMk cId="3756245384" sldId="359"/>
        </pc:sldMkLst>
      </pc:sldChg>
      <pc:sldChg chg="delSp">
        <pc:chgData name="MANOEL LUCAS PACHECO JUNIOR" userId="S::manoel.lucas@discente.ufma.br::44b8983b-0e67-4774-9a03-89ad22765b4c" providerId="AD" clId="Web-{312137AD-6891-AC6A-3B1B-16A2D4027BDE}" dt="2025-06-24T14:10:22.041" v="14"/>
        <pc:sldMkLst>
          <pc:docMk/>
          <pc:sldMk cId="4005931077" sldId="360"/>
        </pc:sldMkLst>
      </pc:sldChg>
    </pc:docChg>
  </pc:docChgLst>
  <pc:docChgLst>
    <pc:chgData name="PAULO EDUARDO LIMA RABELO" userId="S::rabelo.paulo@discente.ufma.br::bc58496c-dee5-4ba8-8be1-8bec629e5c73" providerId="AD" clId="Web-{9D8074F5-7D6F-EC37-688B-9F0B83F03DEE}"/>
    <pc:docChg chg="modSld">
      <pc:chgData name="PAULO EDUARDO LIMA RABELO" userId="S::rabelo.paulo@discente.ufma.br::bc58496c-dee5-4ba8-8be1-8bec629e5c73" providerId="AD" clId="Web-{9D8074F5-7D6F-EC37-688B-9F0B83F03DEE}" dt="2025-05-28T14:17:28.980" v="51" actId="20577"/>
      <pc:docMkLst>
        <pc:docMk/>
      </pc:docMkLst>
      <pc:sldChg chg="modSp">
        <pc:chgData name="PAULO EDUARDO LIMA RABELO" userId="S::rabelo.paulo@discente.ufma.br::bc58496c-dee5-4ba8-8be1-8bec629e5c73" providerId="AD" clId="Web-{9D8074F5-7D6F-EC37-688B-9F0B83F03DEE}" dt="2025-05-28T14:13:52.746" v="2" actId="1076"/>
        <pc:sldMkLst>
          <pc:docMk/>
          <pc:sldMk cId="1861888279" sldId="313"/>
        </pc:sldMkLst>
      </pc:sldChg>
      <pc:sldChg chg="modSp">
        <pc:chgData name="PAULO EDUARDO LIMA RABELO" userId="S::rabelo.paulo@discente.ufma.br::bc58496c-dee5-4ba8-8be1-8bec629e5c73" providerId="AD" clId="Web-{9D8074F5-7D6F-EC37-688B-9F0B83F03DEE}" dt="2025-05-28T14:14:00.294" v="4" actId="1076"/>
        <pc:sldMkLst>
          <pc:docMk/>
          <pc:sldMk cId="4208326309" sldId="315"/>
        </pc:sldMkLst>
      </pc:sldChg>
      <pc:sldChg chg="modSp">
        <pc:chgData name="PAULO EDUARDO LIMA RABELO" userId="S::rabelo.paulo@discente.ufma.br::bc58496c-dee5-4ba8-8be1-8bec629e5c73" providerId="AD" clId="Web-{9D8074F5-7D6F-EC37-688B-9F0B83F03DEE}" dt="2025-05-28T14:14:32.733" v="12" actId="1076"/>
        <pc:sldMkLst>
          <pc:docMk/>
          <pc:sldMk cId="1348857243" sldId="319"/>
        </pc:sldMkLst>
      </pc:sldChg>
      <pc:sldChg chg="modSp">
        <pc:chgData name="PAULO EDUARDO LIMA RABELO" userId="S::rabelo.paulo@discente.ufma.br::bc58496c-dee5-4ba8-8be1-8bec629e5c73" providerId="AD" clId="Web-{9D8074F5-7D6F-EC37-688B-9F0B83F03DEE}" dt="2025-05-28T14:17:28.980" v="51" actId="20577"/>
        <pc:sldMkLst>
          <pc:docMk/>
          <pc:sldMk cId="1257769731" sldId="330"/>
        </pc:sldMkLst>
      </pc:sldChg>
    </pc:docChg>
  </pc:docChgLst>
  <pc:docChgLst>
    <pc:chgData name="PAULO EDUARDO LIMA RABELO" userId="S::rabelo.paulo@discente.ufma.br::bc58496c-dee5-4ba8-8be1-8bec629e5c73" providerId="AD" clId="Web-{EAE17FD8-539C-9831-135C-CF6A8E286676}"/>
    <pc:docChg chg="modSld">
      <pc:chgData name="PAULO EDUARDO LIMA RABELO" userId="S::rabelo.paulo@discente.ufma.br::bc58496c-dee5-4ba8-8be1-8bec629e5c73" providerId="AD" clId="Web-{EAE17FD8-539C-9831-135C-CF6A8E286676}" dt="2025-05-24T21:58:34.635" v="29" actId="1076"/>
      <pc:docMkLst>
        <pc:docMk/>
      </pc:docMkLst>
      <pc:sldChg chg="modSp">
        <pc:chgData name="PAULO EDUARDO LIMA RABELO" userId="S::rabelo.paulo@discente.ufma.br::bc58496c-dee5-4ba8-8be1-8bec629e5c73" providerId="AD" clId="Web-{EAE17FD8-539C-9831-135C-CF6A8E286676}" dt="2025-05-24T21:47:59.299" v="1" actId="20577"/>
        <pc:sldMkLst>
          <pc:docMk/>
          <pc:sldMk cId="0" sldId="256"/>
        </pc:sldMkLst>
      </pc:sldChg>
    </pc:docChg>
  </pc:docChgLst>
  <pc:docChgLst>
    <pc:chgData name="PAULO EDUARDO LIMA RABELO" userId="S::rabelo.paulo@discente.ufma.br::bc58496c-dee5-4ba8-8be1-8bec629e5c73" providerId="AD" clId="Web-{C78C9EEF-D361-803F-550C-39BBBF99DB46}"/>
    <pc:docChg chg="modSld">
      <pc:chgData name="PAULO EDUARDO LIMA RABELO" userId="S::rabelo.paulo@discente.ufma.br::bc58496c-dee5-4ba8-8be1-8bec629e5c73" providerId="AD" clId="Web-{C78C9EEF-D361-803F-550C-39BBBF99DB46}" dt="2025-05-28T02:03:27.195" v="12" actId="1076"/>
      <pc:docMkLst>
        <pc:docMk/>
      </pc:docMkLst>
      <pc:sldChg chg="modSp">
        <pc:chgData name="PAULO EDUARDO LIMA RABELO" userId="S::rabelo.paulo@discente.ufma.br::bc58496c-dee5-4ba8-8be1-8bec629e5c73" providerId="AD" clId="Web-{C78C9EEF-D361-803F-550C-39BBBF99DB46}" dt="2025-05-28T02:03:27.195" v="12" actId="1076"/>
        <pc:sldMkLst>
          <pc:docMk/>
          <pc:sldMk cId="1745776525" sldId="298"/>
        </pc:sldMkLst>
      </pc:sldChg>
    </pc:docChg>
  </pc:docChgLst>
  <pc:docChgLst>
    <pc:chgData name="PAULO EDUARDO LIMA RABELO" userId="S::rabelo.paulo@discente.ufma.br::bc58496c-dee5-4ba8-8be1-8bec629e5c73" providerId="AD" clId="Web-{012D1BDB-0144-57B8-BCB9-425032D2BF63}"/>
    <pc:docChg chg="addSld delSld modSld">
      <pc:chgData name="PAULO EDUARDO LIMA RABELO" userId="S::rabelo.paulo@discente.ufma.br::bc58496c-dee5-4ba8-8be1-8bec629e5c73" providerId="AD" clId="Web-{012D1BDB-0144-57B8-BCB9-425032D2BF63}" dt="2025-05-28T14:12:20.604" v="243" actId="1076"/>
      <pc:docMkLst>
        <pc:docMk/>
      </pc:docMkLst>
      <pc:sldChg chg="addSp delSp modSp">
        <pc:chgData name="PAULO EDUARDO LIMA RABELO" userId="S::rabelo.paulo@discente.ufma.br::bc58496c-dee5-4ba8-8be1-8bec629e5c73" providerId="AD" clId="Web-{012D1BDB-0144-57B8-BCB9-425032D2BF63}" dt="2025-05-28T13:02:13.061" v="89" actId="1076"/>
        <pc:sldMkLst>
          <pc:docMk/>
          <pc:sldMk cId="1872808945" sldId="286"/>
        </pc:sldMkLst>
      </pc:sldChg>
      <pc:sldChg chg="addSp modSp">
        <pc:chgData name="PAULO EDUARDO LIMA RABELO" userId="S::rabelo.paulo@discente.ufma.br::bc58496c-dee5-4ba8-8be1-8bec629e5c73" providerId="AD" clId="Web-{012D1BDB-0144-57B8-BCB9-425032D2BF63}" dt="2025-05-28T13:01:22.387" v="82" actId="1076"/>
        <pc:sldMkLst>
          <pc:docMk/>
          <pc:sldMk cId="2603282726" sldId="290"/>
        </pc:sldMkLst>
      </pc:sldChg>
      <pc:sldChg chg="addSp delSp modSp">
        <pc:chgData name="PAULO EDUARDO LIMA RABELO" userId="S::rabelo.paulo@discente.ufma.br::bc58496c-dee5-4ba8-8be1-8bec629e5c73" providerId="AD" clId="Web-{012D1BDB-0144-57B8-BCB9-425032D2BF63}" dt="2025-05-28T12:59:14.585" v="65" actId="1076"/>
        <pc:sldMkLst>
          <pc:docMk/>
          <pc:sldMk cId="2216771345" sldId="303"/>
        </pc:sldMkLst>
      </pc:sldChg>
      <pc:sldChg chg="addSp delSp modSp">
        <pc:chgData name="PAULO EDUARDO LIMA RABELO" userId="S::rabelo.paulo@discente.ufma.br::bc58496c-dee5-4ba8-8be1-8bec629e5c73" providerId="AD" clId="Web-{012D1BDB-0144-57B8-BCB9-425032D2BF63}" dt="2025-05-28T13:02:54.172" v="91" actId="1076"/>
        <pc:sldMkLst>
          <pc:docMk/>
          <pc:sldMk cId="2932020016" sldId="304"/>
        </pc:sldMkLst>
      </pc:sldChg>
      <pc:sldChg chg="addSp delSp modSp">
        <pc:chgData name="PAULO EDUARDO LIMA RABELO" userId="S::rabelo.paulo@discente.ufma.br::bc58496c-dee5-4ba8-8be1-8bec629e5c73" providerId="AD" clId="Web-{012D1BDB-0144-57B8-BCB9-425032D2BF63}" dt="2025-05-28T12:53:46.651" v="34" actId="1076"/>
        <pc:sldMkLst>
          <pc:docMk/>
          <pc:sldMk cId="3320153442" sldId="306"/>
        </pc:sldMkLst>
      </pc:sldChg>
      <pc:sldChg chg="addSp delSp modSp">
        <pc:chgData name="PAULO EDUARDO LIMA RABELO" userId="S::rabelo.paulo@discente.ufma.br::bc58496c-dee5-4ba8-8be1-8bec629e5c73" providerId="AD" clId="Web-{012D1BDB-0144-57B8-BCB9-425032D2BF63}" dt="2025-05-28T12:54:07.199" v="36" actId="1076"/>
        <pc:sldMkLst>
          <pc:docMk/>
          <pc:sldMk cId="2355195164" sldId="307"/>
        </pc:sldMkLst>
      </pc:sldChg>
      <pc:sldChg chg="addSp delSp modSp">
        <pc:chgData name="PAULO EDUARDO LIMA RABELO" userId="S::rabelo.paulo@discente.ufma.br::bc58496c-dee5-4ba8-8be1-8bec629e5c73" providerId="AD" clId="Web-{012D1BDB-0144-57B8-BCB9-425032D2BF63}" dt="2025-05-28T12:52:37.774" v="18" actId="14100"/>
        <pc:sldMkLst>
          <pc:docMk/>
          <pc:sldMk cId="274676845" sldId="308"/>
        </pc:sldMkLst>
      </pc:sldChg>
      <pc:sldChg chg="addSp delSp modSp">
        <pc:chgData name="PAULO EDUARDO LIMA RABELO" userId="S::rabelo.paulo@discente.ufma.br::bc58496c-dee5-4ba8-8be1-8bec629e5c73" providerId="AD" clId="Web-{012D1BDB-0144-57B8-BCB9-425032D2BF63}" dt="2025-05-28T12:54:36.891" v="41" actId="1076"/>
        <pc:sldMkLst>
          <pc:docMk/>
          <pc:sldMk cId="2059667980" sldId="309"/>
        </pc:sldMkLst>
      </pc:sldChg>
      <pc:sldChg chg="addSp delSp modSp">
        <pc:chgData name="PAULO EDUARDO LIMA RABELO" userId="S::rabelo.paulo@discente.ufma.br::bc58496c-dee5-4ba8-8be1-8bec629e5c73" providerId="AD" clId="Web-{012D1BDB-0144-57B8-BCB9-425032D2BF63}" dt="2025-05-28T14:12:20.604" v="243" actId="1076"/>
        <pc:sldMkLst>
          <pc:docMk/>
          <pc:sldMk cId="1861888279" sldId="313"/>
        </pc:sldMkLst>
      </pc:sldChg>
      <pc:sldChg chg="modSp">
        <pc:chgData name="PAULO EDUARDO LIMA RABELO" userId="S::rabelo.paulo@discente.ufma.br::bc58496c-dee5-4ba8-8be1-8bec629e5c73" providerId="AD" clId="Web-{012D1BDB-0144-57B8-BCB9-425032D2BF63}" dt="2025-05-28T13:51:29.568" v="106" actId="1076"/>
        <pc:sldMkLst>
          <pc:docMk/>
          <pc:sldMk cId="4208326309" sldId="315"/>
        </pc:sldMkLst>
      </pc:sldChg>
      <pc:sldChg chg="modSp">
        <pc:chgData name="PAULO EDUARDO LIMA RABELO" userId="S::rabelo.paulo@discente.ufma.br::bc58496c-dee5-4ba8-8be1-8bec629e5c73" providerId="AD" clId="Web-{012D1BDB-0144-57B8-BCB9-425032D2BF63}" dt="2025-05-28T12:54:57.591" v="42" actId="1076"/>
        <pc:sldMkLst>
          <pc:docMk/>
          <pc:sldMk cId="449379923" sldId="318"/>
        </pc:sldMkLst>
      </pc:sldChg>
      <pc:sldChg chg="addSp delSp">
        <pc:chgData name="PAULO EDUARDO LIMA RABELO" userId="S::rabelo.paulo@discente.ufma.br::bc58496c-dee5-4ba8-8be1-8bec629e5c73" providerId="AD" clId="Web-{012D1BDB-0144-57B8-BCB9-425032D2BF63}" dt="2025-05-28T13:51:53.272" v="110"/>
        <pc:sldMkLst>
          <pc:docMk/>
          <pc:sldMk cId="1348857243" sldId="319"/>
        </pc:sldMkLst>
      </pc:sldChg>
      <pc:sldChg chg="addSp delSp">
        <pc:chgData name="PAULO EDUARDO LIMA RABELO" userId="S::rabelo.paulo@discente.ufma.br::bc58496c-dee5-4ba8-8be1-8bec629e5c73" providerId="AD" clId="Web-{012D1BDB-0144-57B8-BCB9-425032D2BF63}" dt="2025-05-28T13:51:43.881" v="108"/>
        <pc:sldMkLst>
          <pc:docMk/>
          <pc:sldMk cId="855041484" sldId="320"/>
        </pc:sldMkLst>
      </pc:sldChg>
      <pc:sldChg chg="addSp delSp modSp">
        <pc:chgData name="PAULO EDUARDO LIMA RABELO" userId="S::rabelo.paulo@discente.ufma.br::bc58496c-dee5-4ba8-8be1-8bec629e5c73" providerId="AD" clId="Web-{012D1BDB-0144-57B8-BCB9-425032D2BF63}" dt="2025-05-28T12:53:00.774" v="24" actId="1076"/>
        <pc:sldMkLst>
          <pc:docMk/>
          <pc:sldMk cId="1262257060" sldId="321"/>
        </pc:sldMkLst>
      </pc:sldChg>
      <pc:sldChg chg="addSp delSp modSp">
        <pc:chgData name="PAULO EDUARDO LIMA RABELO" userId="S::rabelo.paulo@discente.ufma.br::bc58496c-dee5-4ba8-8be1-8bec629e5c73" providerId="AD" clId="Web-{012D1BDB-0144-57B8-BCB9-425032D2BF63}" dt="2025-05-28T13:53:03.853" v="123"/>
        <pc:sldMkLst>
          <pc:docMk/>
          <pc:sldMk cId="1965228546" sldId="323"/>
        </pc:sldMkLst>
      </pc:sldChg>
      <pc:sldChg chg="addSp delSp modSp">
        <pc:chgData name="PAULO EDUARDO LIMA RABELO" userId="S::rabelo.paulo@discente.ufma.br::bc58496c-dee5-4ba8-8be1-8bec629e5c73" providerId="AD" clId="Web-{012D1BDB-0144-57B8-BCB9-425032D2BF63}" dt="2025-05-28T13:53:11.072" v="128"/>
        <pc:sldMkLst>
          <pc:docMk/>
          <pc:sldMk cId="439057351" sldId="325"/>
        </pc:sldMkLst>
      </pc:sldChg>
      <pc:sldChg chg="addSp delSp modSp">
        <pc:chgData name="PAULO EDUARDO LIMA RABELO" userId="S::rabelo.paulo@discente.ufma.br::bc58496c-dee5-4ba8-8be1-8bec629e5c73" providerId="AD" clId="Web-{012D1BDB-0144-57B8-BCB9-425032D2BF63}" dt="2025-05-28T13:53:50.308" v="150"/>
        <pc:sldMkLst>
          <pc:docMk/>
          <pc:sldMk cId="981411101" sldId="333"/>
        </pc:sldMkLst>
      </pc:sldChg>
      <pc:sldChg chg="add del replId">
        <pc:chgData name="PAULO EDUARDO LIMA RABELO" userId="S::rabelo.paulo@discente.ufma.br::bc58496c-dee5-4ba8-8be1-8bec629e5c73" providerId="AD" clId="Web-{012D1BDB-0144-57B8-BCB9-425032D2BF63}" dt="2025-05-28T13:49:59.736" v="93"/>
        <pc:sldMkLst>
          <pc:docMk/>
          <pc:sldMk cId="2815603081" sldId="333"/>
        </pc:sldMkLst>
      </pc:sldChg>
      <pc:sldChg chg="add del replId">
        <pc:chgData name="PAULO EDUARDO LIMA RABELO" userId="S::rabelo.paulo@discente.ufma.br::bc58496c-dee5-4ba8-8be1-8bec629e5c73" providerId="AD" clId="Web-{012D1BDB-0144-57B8-BCB9-425032D2BF63}" dt="2025-05-28T13:50:09.221" v="95"/>
        <pc:sldMkLst>
          <pc:docMk/>
          <pc:sldMk cId="2872894954" sldId="333"/>
        </pc:sldMkLst>
      </pc:sldChg>
      <pc:sldChg chg="addSp delSp modSp">
        <pc:chgData name="PAULO EDUARDO LIMA RABELO" userId="S::rabelo.paulo@discente.ufma.br::bc58496c-dee5-4ba8-8be1-8bec629e5c73" providerId="AD" clId="Web-{012D1BDB-0144-57B8-BCB9-425032D2BF63}" dt="2025-05-28T13:57:09.723" v="239" actId="1076"/>
        <pc:sldMkLst>
          <pc:docMk/>
          <pc:sldMk cId="1229287192" sldId="334"/>
        </pc:sldMkLst>
      </pc:sldChg>
      <pc:sldChg chg="addSp delSp modSp">
        <pc:chgData name="PAULO EDUARDO LIMA RABELO" userId="S::rabelo.paulo@discente.ufma.br::bc58496c-dee5-4ba8-8be1-8bec629e5c73" providerId="AD" clId="Web-{012D1BDB-0144-57B8-BCB9-425032D2BF63}" dt="2025-05-28T13:55:32.172" v="188" actId="14100"/>
        <pc:sldMkLst>
          <pc:docMk/>
          <pc:sldMk cId="1677767021" sldId="335"/>
        </pc:sldMkLst>
      </pc:sldChg>
      <pc:sldChg chg="addSp delSp modSp">
        <pc:chgData name="PAULO EDUARDO LIMA RABELO" userId="S::rabelo.paulo@discente.ufma.br::bc58496c-dee5-4ba8-8be1-8bec629e5c73" providerId="AD" clId="Web-{012D1BDB-0144-57B8-BCB9-425032D2BF63}" dt="2025-05-28T14:06:37.262" v="241" actId="1076"/>
        <pc:sldMkLst>
          <pc:docMk/>
          <pc:sldMk cId="3475882849" sldId="336"/>
        </pc:sldMkLst>
      </pc:sldChg>
      <pc:sldChg chg="addSp delSp modSp">
        <pc:chgData name="PAULO EDUARDO LIMA RABELO" userId="S::rabelo.paulo@discente.ufma.br::bc58496c-dee5-4ba8-8be1-8bec629e5c73" providerId="AD" clId="Web-{012D1BDB-0144-57B8-BCB9-425032D2BF63}" dt="2025-05-28T13:56:50.112" v="236" actId="14100"/>
        <pc:sldMkLst>
          <pc:docMk/>
          <pc:sldMk cId="463104689" sldId="337"/>
        </pc:sldMkLst>
      </pc:sldChg>
    </pc:docChg>
  </pc:docChgLst>
  <pc:docChgLst>
    <pc:chgData name="ELLEN CRISTINA DE SOUSA CASTRO" userId="S::ellen.castro@discente.ufma.br::bbd50f1c-01c7-4e9e-9f2f-cbac60068d41" providerId="AD" clId="Web-{4C9BF10D-9E44-26F5-1790-E7730A56C394}"/>
    <pc:docChg chg="addSld delSld modSld sldOrd">
      <pc:chgData name="ELLEN CRISTINA DE SOUSA CASTRO" userId="S::ellen.castro@discente.ufma.br::bbd50f1c-01c7-4e9e-9f2f-cbac60068d41" providerId="AD" clId="Web-{4C9BF10D-9E44-26F5-1790-E7730A56C394}" dt="2025-07-02T02:31:05.162" v="270"/>
      <pc:docMkLst>
        <pc:docMk/>
      </pc:docMkLst>
      <pc:sldChg chg="addSp delSp modSp">
        <pc:chgData name="ELLEN CRISTINA DE SOUSA CASTRO" userId="S::ellen.castro@discente.ufma.br::bbd50f1c-01c7-4e9e-9f2f-cbac60068d41" providerId="AD" clId="Web-{4C9BF10D-9E44-26F5-1790-E7730A56C394}" dt="2025-07-02T02:24:26.023" v="268" actId="1076"/>
        <pc:sldMkLst>
          <pc:docMk/>
          <pc:sldMk cId="1883258934" sldId="267"/>
        </pc:sldMkLst>
        <pc:spChg chg="add del mod">
          <ac:chgData name="ELLEN CRISTINA DE SOUSA CASTRO" userId="S::ellen.castro@discente.ufma.br::bbd50f1c-01c7-4e9e-9f2f-cbac60068d41" providerId="AD" clId="Web-{4C9BF10D-9E44-26F5-1790-E7730A56C394}" dt="2025-07-02T02:24:23.726" v="266"/>
          <ac:spMkLst>
            <pc:docMk/>
            <pc:sldMk cId="1883258934" sldId="267"/>
            <ac:spMk id="5" creationId="{119445F3-D76C-6164-BD6E-B7BA3B8BEFD3}"/>
          </ac:spMkLst>
        </pc:spChg>
        <pc:spChg chg="add del mod">
          <ac:chgData name="ELLEN CRISTINA DE SOUSA CASTRO" userId="S::ellen.castro@discente.ufma.br::bbd50f1c-01c7-4e9e-9f2f-cbac60068d41" providerId="AD" clId="Web-{4C9BF10D-9E44-26F5-1790-E7730A56C394}" dt="2025-07-02T02:24:26.023" v="268" actId="1076"/>
          <ac:spMkLst>
            <pc:docMk/>
            <pc:sldMk cId="1883258934" sldId="267"/>
            <ac:spMk id="15" creationId="{ABAE2AA2-FF09-9E09-FEEC-18469E5D23E4}"/>
          </ac:spMkLst>
        </pc:spChg>
      </pc:sldChg>
      <pc:sldChg chg="addSp delSp modSp">
        <pc:chgData name="ELLEN CRISTINA DE SOUSA CASTRO" userId="S::ellen.castro@discente.ufma.br::bbd50f1c-01c7-4e9e-9f2f-cbac60068d41" providerId="AD" clId="Web-{4C9BF10D-9E44-26F5-1790-E7730A56C394}" dt="2025-07-02T02:31:05.162" v="270"/>
        <pc:sldMkLst>
          <pc:docMk/>
          <pc:sldMk cId="1950237368" sldId="269"/>
        </pc:sldMkLst>
        <pc:spChg chg="mod">
          <ac:chgData name="ELLEN CRISTINA DE SOUSA CASTRO" userId="S::ellen.castro@discente.ufma.br::bbd50f1c-01c7-4e9e-9f2f-cbac60068d41" providerId="AD" clId="Web-{4C9BF10D-9E44-26F5-1790-E7730A56C394}" dt="2025-07-02T01:13:53.713" v="120" actId="20577"/>
          <ac:spMkLst>
            <pc:docMk/>
            <pc:sldMk cId="1950237368" sldId="269"/>
            <ac:spMk id="4" creationId="{B3163AE4-2C2D-192E-8970-2C6545A99C35}"/>
          </ac:spMkLst>
        </pc:spChg>
        <pc:picChg chg="add del mod">
          <ac:chgData name="ELLEN CRISTINA DE SOUSA CASTRO" userId="S::ellen.castro@discente.ufma.br::bbd50f1c-01c7-4e9e-9f2f-cbac60068d41" providerId="AD" clId="Web-{4C9BF10D-9E44-26F5-1790-E7730A56C394}" dt="2025-07-02T02:30:52.302" v="269"/>
          <ac:picMkLst>
            <pc:docMk/>
            <pc:sldMk cId="1950237368" sldId="269"/>
            <ac:picMk id="2" creationId="{38314D42-6E1A-D80D-6AF5-37941726CBC6}"/>
          </ac:picMkLst>
        </pc:picChg>
        <pc:picChg chg="add mod">
          <ac:chgData name="ELLEN CRISTINA DE SOUSA CASTRO" userId="S::ellen.castro@discente.ufma.br::bbd50f1c-01c7-4e9e-9f2f-cbac60068d41" providerId="AD" clId="Web-{4C9BF10D-9E44-26F5-1790-E7730A56C394}" dt="2025-07-02T02:31:05.162" v="270"/>
          <ac:picMkLst>
            <pc:docMk/>
            <pc:sldMk cId="1950237368" sldId="269"/>
            <ac:picMk id="3" creationId="{FE8D1E75-4EB3-B4C2-AB56-A6B405470D4D}"/>
          </ac:picMkLst>
        </pc:picChg>
        <pc:picChg chg="del">
          <ac:chgData name="ELLEN CRISTINA DE SOUSA CASTRO" userId="S::ellen.castro@discente.ufma.br::bbd50f1c-01c7-4e9e-9f2f-cbac60068d41" providerId="AD" clId="Web-{4C9BF10D-9E44-26F5-1790-E7730A56C394}" dt="2025-07-02T01:13:15.618" v="81"/>
          <ac:picMkLst>
            <pc:docMk/>
            <pc:sldMk cId="1950237368" sldId="269"/>
            <ac:picMk id="7" creationId="{F137634A-0711-E739-4D15-F70A67F96567}"/>
          </ac:picMkLst>
        </pc:picChg>
        <pc:picChg chg="add del mod">
          <ac:chgData name="ELLEN CRISTINA DE SOUSA CASTRO" userId="S::ellen.castro@discente.ufma.br::bbd50f1c-01c7-4e9e-9f2f-cbac60068d41" providerId="AD" clId="Web-{4C9BF10D-9E44-26F5-1790-E7730A56C394}" dt="2025-07-02T02:10:27.347" v="241"/>
          <ac:picMkLst>
            <pc:docMk/>
            <pc:sldMk cId="1950237368" sldId="269"/>
            <ac:picMk id="9" creationId="{B599C227-A012-C649-C8DB-0C42BF1E1003}"/>
          </ac:picMkLst>
        </pc:picChg>
      </pc:sldChg>
      <pc:sldChg chg="addSp delSp modSp mod setBg">
        <pc:chgData name="ELLEN CRISTINA DE SOUSA CASTRO" userId="S::ellen.castro@discente.ufma.br::bbd50f1c-01c7-4e9e-9f2f-cbac60068d41" providerId="AD" clId="Web-{4C9BF10D-9E44-26F5-1790-E7730A56C394}" dt="2025-07-02T02:21:55.499" v="244"/>
        <pc:sldMkLst>
          <pc:docMk/>
          <pc:sldMk cId="2072298136" sldId="270"/>
        </pc:sldMkLst>
        <pc:spChg chg="mod">
          <ac:chgData name="ELLEN CRISTINA DE SOUSA CASTRO" userId="S::ellen.castro@discente.ufma.br::bbd50f1c-01c7-4e9e-9f2f-cbac60068d41" providerId="AD" clId="Web-{4C9BF10D-9E44-26F5-1790-E7730A56C394}" dt="2025-07-02T01:14:58.012" v="146"/>
          <ac:spMkLst>
            <pc:docMk/>
            <pc:sldMk cId="2072298136" sldId="270"/>
            <ac:spMk id="5" creationId="{545D48C3-AE51-3B43-FFFC-5CEE4A937FD0}"/>
          </ac:spMkLst>
        </pc:spChg>
        <pc:spChg chg="mod ord">
          <ac:chgData name="ELLEN CRISTINA DE SOUSA CASTRO" userId="S::ellen.castro@discente.ufma.br::bbd50f1c-01c7-4e9e-9f2f-cbac60068d41" providerId="AD" clId="Web-{4C9BF10D-9E44-26F5-1790-E7730A56C394}" dt="2025-07-02T01:27:24.399" v="148" actId="20577"/>
          <ac:spMkLst>
            <pc:docMk/>
            <pc:sldMk cId="2072298136" sldId="270"/>
            <ac:spMk id="15" creationId="{9B7999A6-C714-0DC6-C26A-DECB5E943BD1}"/>
          </ac:spMkLst>
        </pc:spChg>
        <pc:spChg chg="add del">
          <ac:chgData name="ELLEN CRISTINA DE SOUSA CASTRO" userId="S::ellen.castro@discente.ufma.br::bbd50f1c-01c7-4e9e-9f2f-cbac60068d41" providerId="AD" clId="Web-{4C9BF10D-9E44-26F5-1790-E7730A56C394}" dt="2025-07-02T01:14:58.012" v="146"/>
          <ac:spMkLst>
            <pc:docMk/>
            <pc:sldMk cId="2072298136" sldId="270"/>
            <ac:spMk id="20" creationId="{F0A604E4-7307-451C-93BE-F1F7E1BF3BF8}"/>
          </ac:spMkLst>
        </pc:spChg>
        <pc:spChg chg="add del">
          <ac:chgData name="ELLEN CRISTINA DE SOUSA CASTRO" userId="S::ellen.castro@discente.ufma.br::bbd50f1c-01c7-4e9e-9f2f-cbac60068d41" providerId="AD" clId="Web-{4C9BF10D-9E44-26F5-1790-E7730A56C394}" dt="2025-07-02T01:14:58.012" v="146"/>
          <ac:spMkLst>
            <pc:docMk/>
            <pc:sldMk cId="2072298136" sldId="270"/>
            <ac:spMk id="22" creationId="{F7F3A0AA-35E5-4085-942B-737839030604}"/>
          </ac:spMkLst>
        </pc:spChg>
        <pc:spChg chg="add del">
          <ac:chgData name="ELLEN CRISTINA DE SOUSA CASTRO" userId="S::ellen.castro@discente.ufma.br::bbd50f1c-01c7-4e9e-9f2f-cbac60068d41" providerId="AD" clId="Web-{4C9BF10D-9E44-26F5-1790-E7730A56C394}" dt="2025-07-02T01:14:58.012" v="146"/>
          <ac:spMkLst>
            <pc:docMk/>
            <pc:sldMk cId="2072298136" sldId="270"/>
            <ac:spMk id="24" creationId="{402F5C38-C747-4173-ABBF-656E39E82130}"/>
          </ac:spMkLst>
        </pc:spChg>
        <pc:spChg chg="add del">
          <ac:chgData name="ELLEN CRISTINA DE SOUSA CASTRO" userId="S::ellen.castro@discente.ufma.br::bbd50f1c-01c7-4e9e-9f2f-cbac60068d41" providerId="AD" clId="Web-{4C9BF10D-9E44-26F5-1790-E7730A56C394}" dt="2025-07-02T01:14:58.012" v="146"/>
          <ac:spMkLst>
            <pc:docMk/>
            <pc:sldMk cId="2072298136" sldId="270"/>
            <ac:spMk id="26" creationId="{E37EECFC-A684-4391-AE85-4CDAF5565F61}"/>
          </ac:spMkLst>
        </pc:spChg>
        <pc:picChg chg="add del mod">
          <ac:chgData name="ELLEN CRISTINA DE SOUSA CASTRO" userId="S::ellen.castro@discente.ufma.br::bbd50f1c-01c7-4e9e-9f2f-cbac60068d41" providerId="AD" clId="Web-{4C9BF10D-9E44-26F5-1790-E7730A56C394}" dt="2025-07-02T02:21:50.092" v="243"/>
          <ac:picMkLst>
            <pc:docMk/>
            <pc:sldMk cId="2072298136" sldId="270"/>
            <ac:picMk id="2" creationId="{8C27C0D0-E23C-FE28-364A-14C6F41F230E}"/>
          </ac:picMkLst>
        </pc:picChg>
        <pc:picChg chg="add mod">
          <ac:chgData name="ELLEN CRISTINA DE SOUSA CASTRO" userId="S::ellen.castro@discente.ufma.br::bbd50f1c-01c7-4e9e-9f2f-cbac60068d41" providerId="AD" clId="Web-{4C9BF10D-9E44-26F5-1790-E7730A56C394}" dt="2025-07-02T02:21:55.499" v="244"/>
          <ac:picMkLst>
            <pc:docMk/>
            <pc:sldMk cId="2072298136" sldId="270"/>
            <ac:picMk id="3" creationId="{16BAF9A8-3450-72BC-E739-41A789719D27}"/>
          </ac:picMkLst>
        </pc:picChg>
        <pc:picChg chg="del mod">
          <ac:chgData name="ELLEN CRISTINA DE SOUSA CASTRO" userId="S::ellen.castro@discente.ufma.br::bbd50f1c-01c7-4e9e-9f2f-cbac60068d41" providerId="AD" clId="Web-{4C9BF10D-9E44-26F5-1790-E7730A56C394}" dt="2025-07-02T01:27:19.602" v="147"/>
          <ac:picMkLst>
            <pc:docMk/>
            <pc:sldMk cId="2072298136" sldId="270"/>
            <ac:picMk id="7" creationId="{B76B491A-DC55-DB7E-4A8A-701FA6F96136}"/>
          </ac:picMkLst>
        </pc:picChg>
      </pc:sldChg>
      <pc:sldChg chg="addSp delSp modSp">
        <pc:chgData name="ELLEN CRISTINA DE SOUSA CASTRO" userId="S::ellen.castro@discente.ufma.br::bbd50f1c-01c7-4e9e-9f2f-cbac60068d41" providerId="AD" clId="Web-{4C9BF10D-9E44-26F5-1790-E7730A56C394}" dt="2025-07-02T01:57:55.290" v="240" actId="14100"/>
        <pc:sldMkLst>
          <pc:docMk/>
          <pc:sldMk cId="4195482486" sldId="329"/>
        </pc:sldMkLst>
        <pc:spChg chg="mod">
          <ac:chgData name="ELLEN CRISTINA DE SOUSA CASTRO" userId="S::ellen.castro@discente.ufma.br::bbd50f1c-01c7-4e9e-9f2f-cbac60068d41" providerId="AD" clId="Web-{4C9BF10D-9E44-26F5-1790-E7730A56C394}" dt="2025-07-02T01:38:02.108" v="188" actId="20577"/>
          <ac:spMkLst>
            <pc:docMk/>
            <pc:sldMk cId="4195482486" sldId="329"/>
            <ac:spMk id="4" creationId="{68715536-05A9-4833-6E32-BC0B2BABD12D}"/>
          </ac:spMkLst>
        </pc:spChg>
        <pc:picChg chg="add del mod">
          <ac:chgData name="ELLEN CRISTINA DE SOUSA CASTRO" userId="S::ellen.castro@discente.ufma.br::bbd50f1c-01c7-4e9e-9f2f-cbac60068d41" providerId="AD" clId="Web-{4C9BF10D-9E44-26F5-1790-E7730A56C394}" dt="2025-07-02T01:37:29.591" v="152"/>
          <ac:picMkLst>
            <pc:docMk/>
            <pc:sldMk cId="4195482486" sldId="329"/>
            <ac:picMk id="2" creationId="{7AECB012-AC5E-6D75-5C56-3F512AFC8539}"/>
          </ac:picMkLst>
        </pc:picChg>
        <pc:picChg chg="add del mod">
          <ac:chgData name="ELLEN CRISTINA DE SOUSA CASTRO" userId="S::ellen.castro@discente.ufma.br::bbd50f1c-01c7-4e9e-9f2f-cbac60068d41" providerId="AD" clId="Web-{4C9BF10D-9E44-26F5-1790-E7730A56C394}" dt="2025-07-02T01:56:43.034" v="233"/>
          <ac:picMkLst>
            <pc:docMk/>
            <pc:sldMk cId="4195482486" sldId="329"/>
            <ac:picMk id="3" creationId="{BD8AACEA-E5AB-28FF-0B46-78E0EFB5C0CF}"/>
          </ac:picMkLst>
        </pc:picChg>
        <pc:picChg chg="del">
          <ac:chgData name="ELLEN CRISTINA DE SOUSA CASTRO" userId="S::ellen.castro@discente.ufma.br::bbd50f1c-01c7-4e9e-9f2f-cbac60068d41" providerId="AD" clId="Web-{4C9BF10D-9E44-26F5-1790-E7730A56C394}" dt="2025-07-02T01:37:24.341" v="150"/>
          <ac:picMkLst>
            <pc:docMk/>
            <pc:sldMk cId="4195482486" sldId="329"/>
            <ac:picMk id="6" creationId="{5E197712-6A16-5FFA-6B55-A1720E0E733D}"/>
          </ac:picMkLst>
        </pc:picChg>
        <pc:picChg chg="add del mod">
          <ac:chgData name="ELLEN CRISTINA DE SOUSA CASTRO" userId="S::ellen.castro@discente.ufma.br::bbd50f1c-01c7-4e9e-9f2f-cbac60068d41" providerId="AD" clId="Web-{4C9BF10D-9E44-26F5-1790-E7730A56C394}" dt="2025-07-02T01:57:34.739" v="237"/>
          <ac:picMkLst>
            <pc:docMk/>
            <pc:sldMk cId="4195482486" sldId="329"/>
            <ac:picMk id="7" creationId="{FE4EFEC7-1772-B65B-C584-0367198537B5}"/>
          </ac:picMkLst>
        </pc:picChg>
        <pc:picChg chg="add mod">
          <ac:chgData name="ELLEN CRISTINA DE SOUSA CASTRO" userId="S::ellen.castro@discente.ufma.br::bbd50f1c-01c7-4e9e-9f2f-cbac60068d41" providerId="AD" clId="Web-{4C9BF10D-9E44-26F5-1790-E7730A56C394}" dt="2025-07-02T01:57:55.290" v="240" actId="14100"/>
          <ac:picMkLst>
            <pc:docMk/>
            <pc:sldMk cId="4195482486" sldId="329"/>
            <ac:picMk id="8" creationId="{4262209E-D1D0-A004-DBB4-8E53AD3C422C}"/>
          </ac:picMkLst>
        </pc:picChg>
      </pc:sldChg>
      <pc:sldChg chg="modSp del">
        <pc:chgData name="ELLEN CRISTINA DE SOUSA CASTRO" userId="S::ellen.castro@discente.ufma.br::bbd50f1c-01c7-4e9e-9f2f-cbac60068d41" providerId="AD" clId="Web-{4C9BF10D-9E44-26F5-1790-E7730A56C394}" dt="2025-07-02T01:44:40.703" v="204"/>
        <pc:sldMkLst>
          <pc:docMk/>
          <pc:sldMk cId="3790507276" sldId="351"/>
        </pc:sldMkLst>
        <pc:spChg chg="mod">
          <ac:chgData name="ELLEN CRISTINA DE SOUSA CASTRO" userId="S::ellen.castro@discente.ufma.br::bbd50f1c-01c7-4e9e-9f2f-cbac60068d41" providerId="AD" clId="Web-{4C9BF10D-9E44-26F5-1790-E7730A56C394}" dt="2025-07-02T00:14:31.012" v="4" actId="1076"/>
          <ac:spMkLst>
            <pc:docMk/>
            <pc:sldMk cId="3790507276" sldId="351"/>
            <ac:spMk id="21" creationId="{3C7D8882-2566-557D-BCCB-53CA182E8378}"/>
          </ac:spMkLst>
        </pc:spChg>
        <pc:spChg chg="mod">
          <ac:chgData name="ELLEN CRISTINA DE SOUSA CASTRO" userId="S::ellen.castro@discente.ufma.br::bbd50f1c-01c7-4e9e-9f2f-cbac60068d41" providerId="AD" clId="Web-{4C9BF10D-9E44-26F5-1790-E7730A56C394}" dt="2025-07-02T00:14:28.465" v="3" actId="1076"/>
          <ac:spMkLst>
            <pc:docMk/>
            <pc:sldMk cId="3790507276" sldId="351"/>
            <ac:spMk id="22" creationId="{6E68F25B-C0E6-E7DA-B60D-B2208B886CDB}"/>
          </ac:spMkLst>
        </pc:spChg>
        <pc:grpChg chg="mod">
          <ac:chgData name="ELLEN CRISTINA DE SOUSA CASTRO" userId="S::ellen.castro@discente.ufma.br::bbd50f1c-01c7-4e9e-9f2f-cbac60068d41" providerId="AD" clId="Web-{4C9BF10D-9E44-26F5-1790-E7730A56C394}" dt="2025-07-02T00:14:31.152" v="5" actId="1076"/>
          <ac:grpSpMkLst>
            <pc:docMk/>
            <pc:sldMk cId="3790507276" sldId="351"/>
            <ac:grpSpMk id="42" creationId="{36161F3A-890F-897F-0A33-F8E6CC7CD3A7}"/>
          </ac:grpSpMkLst>
        </pc:grpChg>
      </pc:sldChg>
      <pc:sldChg chg="addSp delSp modSp">
        <pc:chgData name="ELLEN CRISTINA DE SOUSA CASTRO" userId="S::ellen.castro@discente.ufma.br::bbd50f1c-01c7-4e9e-9f2f-cbac60068d41" providerId="AD" clId="Web-{4C9BF10D-9E44-26F5-1790-E7730A56C394}" dt="2025-07-02T01:44:24.437" v="203" actId="14100"/>
        <pc:sldMkLst>
          <pc:docMk/>
          <pc:sldMk cId="3762877723" sldId="364"/>
        </pc:sldMkLst>
        <pc:picChg chg="add mod">
          <ac:chgData name="ELLEN CRISTINA DE SOUSA CASTRO" userId="S::ellen.castro@discente.ufma.br::bbd50f1c-01c7-4e9e-9f2f-cbac60068d41" providerId="AD" clId="Web-{4C9BF10D-9E44-26F5-1790-E7730A56C394}" dt="2025-07-02T01:44:24.437" v="203" actId="14100"/>
          <ac:picMkLst>
            <pc:docMk/>
            <pc:sldMk cId="3762877723" sldId="364"/>
            <ac:picMk id="2" creationId="{68AF69C6-AA0B-AC80-85C2-3650660D6342}"/>
          </ac:picMkLst>
        </pc:picChg>
        <pc:picChg chg="del">
          <ac:chgData name="ELLEN CRISTINA DE SOUSA CASTRO" userId="S::ellen.castro@discente.ufma.br::bbd50f1c-01c7-4e9e-9f2f-cbac60068d41" providerId="AD" clId="Web-{4C9BF10D-9E44-26F5-1790-E7730A56C394}" dt="2025-07-02T01:43:00.621" v="189"/>
          <ac:picMkLst>
            <pc:docMk/>
            <pc:sldMk cId="3762877723" sldId="364"/>
            <ac:picMk id="3" creationId="{1D8EC9F0-4981-7C44-3515-F3722A0E2549}"/>
          </ac:picMkLst>
        </pc:picChg>
        <pc:picChg chg="add mod">
          <ac:chgData name="ELLEN CRISTINA DE SOUSA CASTRO" userId="S::ellen.castro@discente.ufma.br::bbd50f1c-01c7-4e9e-9f2f-cbac60068d41" providerId="AD" clId="Web-{4C9BF10D-9E44-26F5-1790-E7730A56C394}" dt="2025-07-02T01:44:21.765" v="202" actId="14100"/>
          <ac:picMkLst>
            <pc:docMk/>
            <pc:sldMk cId="3762877723" sldId="364"/>
            <ac:picMk id="4" creationId="{D901E2F3-5DEF-AC72-3AA0-3257BCB0AEE3}"/>
          </ac:picMkLst>
        </pc:picChg>
      </pc:sldChg>
      <pc:sldChg chg="addSp modSp">
        <pc:chgData name="ELLEN CRISTINA DE SOUSA CASTRO" userId="S::ellen.castro@discente.ufma.br::bbd50f1c-01c7-4e9e-9f2f-cbac60068d41" providerId="AD" clId="Web-{4C9BF10D-9E44-26F5-1790-E7730A56C394}" dt="2025-07-02T01:50:25.154" v="227" actId="1076"/>
        <pc:sldMkLst>
          <pc:docMk/>
          <pc:sldMk cId="4081167151" sldId="415"/>
        </pc:sldMkLst>
        <pc:picChg chg="add mod">
          <ac:chgData name="ELLEN CRISTINA DE SOUSA CASTRO" userId="S::ellen.castro@discente.ufma.br::bbd50f1c-01c7-4e9e-9f2f-cbac60068d41" providerId="AD" clId="Web-{4C9BF10D-9E44-26F5-1790-E7730A56C394}" dt="2025-07-02T01:49:53.700" v="223" actId="1076"/>
          <ac:picMkLst>
            <pc:docMk/>
            <pc:sldMk cId="4081167151" sldId="415"/>
            <ac:picMk id="4" creationId="{102F470C-D19A-75EC-8918-6349CA3C20FD}"/>
          </ac:picMkLst>
        </pc:picChg>
        <pc:picChg chg="add mod">
          <ac:chgData name="ELLEN CRISTINA DE SOUSA CASTRO" userId="S::ellen.castro@discente.ufma.br::bbd50f1c-01c7-4e9e-9f2f-cbac60068d41" providerId="AD" clId="Web-{4C9BF10D-9E44-26F5-1790-E7730A56C394}" dt="2025-07-02T01:50:25.154" v="227" actId="1076"/>
          <ac:picMkLst>
            <pc:docMk/>
            <pc:sldMk cId="4081167151" sldId="415"/>
            <ac:picMk id="5" creationId="{FA9DDFAA-A40C-570B-7D82-A4534F3D5C70}"/>
          </ac:picMkLst>
        </pc:picChg>
      </pc:sldChg>
      <pc:sldChg chg="addSp delSp modSp">
        <pc:chgData name="ELLEN CRISTINA DE SOUSA CASTRO" userId="S::ellen.castro@discente.ufma.br::bbd50f1c-01c7-4e9e-9f2f-cbac60068d41" providerId="AD" clId="Web-{4C9BF10D-9E44-26F5-1790-E7730A56C394}" dt="2025-07-02T01:48:07.243" v="215" actId="1076"/>
        <pc:sldMkLst>
          <pc:docMk/>
          <pc:sldMk cId="3983111707" sldId="416"/>
        </pc:sldMkLst>
        <pc:picChg chg="add mod">
          <ac:chgData name="ELLEN CRISTINA DE SOUSA CASTRO" userId="S::ellen.castro@discente.ufma.br::bbd50f1c-01c7-4e9e-9f2f-cbac60068d41" providerId="AD" clId="Web-{4C9BF10D-9E44-26F5-1790-E7730A56C394}" dt="2025-07-02T01:48:07.243" v="215" actId="1076"/>
          <ac:picMkLst>
            <pc:docMk/>
            <pc:sldMk cId="3983111707" sldId="416"/>
            <ac:picMk id="2" creationId="{DB0F533F-5B1D-88BF-528C-B91E4CE88536}"/>
          </ac:picMkLst>
        </pc:picChg>
        <pc:picChg chg="del">
          <ac:chgData name="ELLEN CRISTINA DE SOUSA CASTRO" userId="S::ellen.castro@discente.ufma.br::bbd50f1c-01c7-4e9e-9f2f-cbac60068d41" providerId="AD" clId="Web-{4C9BF10D-9E44-26F5-1790-E7730A56C394}" dt="2025-07-02T01:47:39.445" v="205"/>
          <ac:picMkLst>
            <pc:docMk/>
            <pc:sldMk cId="3983111707" sldId="416"/>
            <ac:picMk id="3" creationId="{9490890D-B40A-0A41-6107-39108DF6153E}"/>
          </ac:picMkLst>
        </pc:picChg>
      </pc:sldChg>
      <pc:sldChg chg="addSp modSp">
        <pc:chgData name="ELLEN CRISTINA DE SOUSA CASTRO" userId="S::ellen.castro@discente.ufma.br::bbd50f1c-01c7-4e9e-9f2f-cbac60068d41" providerId="AD" clId="Web-{4C9BF10D-9E44-26F5-1790-E7730A56C394}" dt="2025-07-02T01:53:46.928" v="232" actId="14100"/>
        <pc:sldMkLst>
          <pc:docMk/>
          <pc:sldMk cId="812442873" sldId="420"/>
        </pc:sldMkLst>
        <pc:picChg chg="add mod">
          <ac:chgData name="ELLEN CRISTINA DE SOUSA CASTRO" userId="S::ellen.castro@discente.ufma.br::bbd50f1c-01c7-4e9e-9f2f-cbac60068d41" providerId="AD" clId="Web-{4C9BF10D-9E44-26F5-1790-E7730A56C394}" dt="2025-07-02T01:53:46.928" v="232" actId="14100"/>
          <ac:picMkLst>
            <pc:docMk/>
            <pc:sldMk cId="812442873" sldId="420"/>
            <ac:picMk id="2" creationId="{6BB1D294-A099-32E9-8AC2-EA971AEDCFCC}"/>
          </ac:picMkLst>
        </pc:picChg>
      </pc:sldChg>
      <pc:sldChg chg="addSp delSp modSp add ord replId">
        <pc:chgData name="ELLEN CRISTINA DE SOUSA CASTRO" userId="S::ellen.castro@discente.ufma.br::bbd50f1c-01c7-4e9e-9f2f-cbac60068d41" providerId="AD" clId="Web-{4C9BF10D-9E44-26F5-1790-E7730A56C394}" dt="2025-07-02T00:59:15.396" v="80"/>
        <pc:sldMkLst>
          <pc:docMk/>
          <pc:sldMk cId="2372172984" sldId="425"/>
        </pc:sldMkLst>
        <pc:spChg chg="add del mod">
          <ac:chgData name="ELLEN CRISTINA DE SOUSA CASTRO" userId="S::ellen.castro@discente.ufma.br::bbd50f1c-01c7-4e9e-9f2f-cbac60068d41" providerId="AD" clId="Web-{4C9BF10D-9E44-26F5-1790-E7730A56C394}" dt="2025-07-02T00:16:56.896" v="24"/>
          <ac:spMkLst>
            <pc:docMk/>
            <pc:sldMk cId="2372172984" sldId="425"/>
            <ac:spMk id="2" creationId="{75107949-BA23-2E5B-C5AA-B17B65345376}"/>
          </ac:spMkLst>
        </pc:spChg>
        <pc:spChg chg="add del mod">
          <ac:chgData name="ELLEN CRISTINA DE SOUSA CASTRO" userId="S::ellen.castro@discente.ufma.br::bbd50f1c-01c7-4e9e-9f2f-cbac60068d41" providerId="AD" clId="Web-{4C9BF10D-9E44-26F5-1790-E7730A56C394}" dt="2025-07-02T00:16:58.333" v="25"/>
          <ac:spMkLst>
            <pc:docMk/>
            <pc:sldMk cId="2372172984" sldId="425"/>
            <ac:spMk id="4" creationId="{5F53FDE3-5696-B034-3A3A-8038CA95AF72}"/>
          </ac:spMkLst>
        </pc:spChg>
        <pc:spChg chg="add del mod">
          <ac:chgData name="ELLEN CRISTINA DE SOUSA CASTRO" userId="S::ellen.castro@discente.ufma.br::bbd50f1c-01c7-4e9e-9f2f-cbac60068d41" providerId="AD" clId="Web-{4C9BF10D-9E44-26F5-1790-E7730A56C394}" dt="2025-07-02T00:16:59.021" v="26"/>
          <ac:spMkLst>
            <pc:docMk/>
            <pc:sldMk cId="2372172984" sldId="425"/>
            <ac:spMk id="6" creationId="{5242CB08-C766-8246-BC2E-5FF7909B8FD8}"/>
          </ac:spMkLst>
        </pc:spChg>
        <pc:spChg chg="add mod">
          <ac:chgData name="ELLEN CRISTINA DE SOUSA CASTRO" userId="S::ellen.castro@discente.ufma.br::bbd50f1c-01c7-4e9e-9f2f-cbac60068d41" providerId="AD" clId="Web-{4C9BF10D-9E44-26F5-1790-E7730A56C394}" dt="2025-07-02T00:22:24.753" v="67" actId="20577"/>
          <ac:spMkLst>
            <pc:docMk/>
            <pc:sldMk cId="2372172984" sldId="425"/>
            <ac:spMk id="8" creationId="{93BC3258-5259-4628-C943-6083FC956650}"/>
          </ac:spMkLst>
        </pc:spChg>
        <pc:spChg chg="add mod">
          <ac:chgData name="ELLEN CRISTINA DE SOUSA CASTRO" userId="S::ellen.castro@discente.ufma.br::bbd50f1c-01c7-4e9e-9f2f-cbac60068d41" providerId="AD" clId="Web-{4C9BF10D-9E44-26F5-1790-E7730A56C394}" dt="2025-07-02T00:22:37.472" v="69" actId="20577"/>
          <ac:spMkLst>
            <pc:docMk/>
            <pc:sldMk cId="2372172984" sldId="425"/>
            <ac:spMk id="9" creationId="{D788BF4A-7802-EA74-814D-2CF16752EA98}"/>
          </ac:spMkLst>
        </pc:spChg>
        <pc:spChg chg="add mod">
          <ac:chgData name="ELLEN CRISTINA DE SOUSA CASTRO" userId="S::ellen.castro@discente.ufma.br::bbd50f1c-01c7-4e9e-9f2f-cbac60068d41" providerId="AD" clId="Web-{4C9BF10D-9E44-26F5-1790-E7730A56C394}" dt="2025-07-02T00:23:13.833" v="73" actId="20577"/>
          <ac:spMkLst>
            <pc:docMk/>
            <pc:sldMk cId="2372172984" sldId="425"/>
            <ac:spMk id="10" creationId="{C6792F7D-9D23-E75A-4734-63B24827DBFF}"/>
          </ac:spMkLst>
        </pc:spChg>
        <pc:spChg chg="add mod">
          <ac:chgData name="ELLEN CRISTINA DE SOUSA CASTRO" userId="S::ellen.castro@discente.ufma.br::bbd50f1c-01c7-4e9e-9f2f-cbac60068d41" providerId="AD" clId="Web-{4C9BF10D-9E44-26F5-1790-E7730A56C394}" dt="2025-07-02T00:50:57.080" v="78" actId="20577"/>
          <ac:spMkLst>
            <pc:docMk/>
            <pc:sldMk cId="2372172984" sldId="425"/>
            <ac:spMk id="11" creationId="{CDAA34C0-FFF2-EDFA-4306-5DCBB8E3DE75}"/>
          </ac:spMkLst>
        </pc:spChg>
        <pc:spChg chg="del">
          <ac:chgData name="ELLEN CRISTINA DE SOUSA CASTRO" userId="S::ellen.castro@discente.ufma.br::bbd50f1c-01c7-4e9e-9f2f-cbac60068d41" providerId="AD" clId="Web-{4C9BF10D-9E44-26F5-1790-E7730A56C394}" dt="2025-07-02T00:14:57.122" v="12"/>
          <ac:spMkLst>
            <pc:docMk/>
            <pc:sldMk cId="2372172984" sldId="425"/>
            <ac:spMk id="18" creationId="{4DF3FA52-5BD9-E944-7463-FE272AD42B9D}"/>
          </ac:spMkLst>
        </pc:spChg>
        <pc:spChg chg="del">
          <ac:chgData name="ELLEN CRISTINA DE SOUSA CASTRO" userId="S::ellen.castro@discente.ufma.br::bbd50f1c-01c7-4e9e-9f2f-cbac60068d41" providerId="AD" clId="Web-{4C9BF10D-9E44-26F5-1790-E7730A56C394}" dt="2025-07-02T00:15:01.747" v="14"/>
          <ac:spMkLst>
            <pc:docMk/>
            <pc:sldMk cId="2372172984" sldId="425"/>
            <ac:spMk id="21" creationId="{FF0C80D7-D1AA-505B-44FC-2D00B1AB988B}"/>
          </ac:spMkLst>
        </pc:spChg>
        <pc:spChg chg="del">
          <ac:chgData name="ELLEN CRISTINA DE SOUSA CASTRO" userId="S::ellen.castro@discente.ufma.br::bbd50f1c-01c7-4e9e-9f2f-cbac60068d41" providerId="AD" clId="Web-{4C9BF10D-9E44-26F5-1790-E7730A56C394}" dt="2025-07-02T00:14:59.622" v="13"/>
          <ac:spMkLst>
            <pc:docMk/>
            <pc:sldMk cId="2372172984" sldId="425"/>
            <ac:spMk id="22" creationId="{E79E6435-DB1E-D113-0AB8-1903937EEB8C}"/>
          </ac:spMkLst>
        </pc:spChg>
        <pc:spChg chg="del">
          <ac:chgData name="ELLEN CRISTINA DE SOUSA CASTRO" userId="S::ellen.castro@discente.ufma.br::bbd50f1c-01c7-4e9e-9f2f-cbac60068d41" providerId="AD" clId="Web-{4C9BF10D-9E44-26F5-1790-E7730A56C394}" dt="2025-07-02T00:14:54.622" v="11"/>
          <ac:spMkLst>
            <pc:docMk/>
            <pc:sldMk cId="2372172984" sldId="425"/>
            <ac:spMk id="23" creationId="{92ABA9D9-F1CB-633F-9B85-6FD2548C0321}"/>
          </ac:spMkLst>
        </pc:spChg>
        <pc:spChg chg="del">
          <ac:chgData name="ELLEN CRISTINA DE SOUSA CASTRO" userId="S::ellen.castro@discente.ufma.br::bbd50f1c-01c7-4e9e-9f2f-cbac60068d41" providerId="AD" clId="Web-{4C9BF10D-9E44-26F5-1790-E7730A56C394}" dt="2025-07-02T00:14:52.559" v="10"/>
          <ac:spMkLst>
            <pc:docMk/>
            <pc:sldMk cId="2372172984" sldId="425"/>
            <ac:spMk id="34" creationId="{6661904E-9344-6857-59A7-BF8E7E9D65CE}"/>
          </ac:spMkLst>
        </pc:spChg>
        <pc:spChg chg="del mod">
          <ac:chgData name="ELLEN CRISTINA DE SOUSA CASTRO" userId="S::ellen.castro@discente.ufma.br::bbd50f1c-01c7-4e9e-9f2f-cbac60068d41" providerId="AD" clId="Web-{4C9BF10D-9E44-26F5-1790-E7730A56C394}" dt="2025-07-02T00:14:49.794" v="9"/>
          <ac:spMkLst>
            <pc:docMk/>
            <pc:sldMk cId="2372172984" sldId="425"/>
            <ac:spMk id="36" creationId="{5AE51EE4-95A9-A6A6-B819-A39181B524F3}"/>
          </ac:spMkLst>
        </pc:spChg>
        <pc:picChg chg="add del mod">
          <ac:chgData name="ELLEN CRISTINA DE SOUSA CASTRO" userId="S::ellen.castro@discente.ufma.br::bbd50f1c-01c7-4e9e-9f2f-cbac60068d41" providerId="AD" clId="Web-{4C9BF10D-9E44-26F5-1790-E7730A56C394}" dt="2025-07-02T00:16:11.172" v="18"/>
          <ac:picMkLst>
            <pc:docMk/>
            <pc:sldMk cId="2372172984" sldId="425"/>
            <ac:picMk id="3" creationId="{DA415760-AF9C-1EE3-23FA-95AFB337E6B6}"/>
          </ac:picMkLst>
        </pc:picChg>
      </pc:sldChg>
    </pc:docChg>
  </pc:docChgLst>
  <pc:docChgLst>
    <pc:chgData name="BRUNO KAUAN RODRIGUES SILVA" userId="S::bruno.kauan@discente.ufma.br::3808b6b0-0811-4639-a226-cdb77a658966" providerId="AD" clId="Web-{23498833-D108-A6B6-BD32-0B338620C24E}"/>
    <pc:docChg chg="addSld delSld modSld sldOrd">
      <pc:chgData name="BRUNO KAUAN RODRIGUES SILVA" userId="S::bruno.kauan@discente.ufma.br::3808b6b0-0811-4639-a226-cdb77a658966" providerId="AD" clId="Web-{23498833-D108-A6B6-BD32-0B338620C24E}" dt="2025-05-29T12:13:00.074" v="21" actId="20577"/>
      <pc:docMkLst>
        <pc:docMk/>
      </pc:docMkLst>
      <pc:sldChg chg="modSp ord">
        <pc:chgData name="BRUNO KAUAN RODRIGUES SILVA" userId="S::bruno.kauan@discente.ufma.br::3808b6b0-0811-4639-a226-cdb77a658966" providerId="AD" clId="Web-{23498833-D108-A6B6-BD32-0B338620C24E}" dt="2025-05-29T12:12:52.089" v="16" actId="20577"/>
        <pc:sldMkLst>
          <pc:docMk/>
          <pc:sldMk cId="2072298136" sldId="270"/>
        </pc:sldMkLst>
      </pc:sldChg>
      <pc:sldChg chg="modSp">
        <pc:chgData name="BRUNO KAUAN RODRIGUES SILVA" userId="S::bruno.kauan@discente.ufma.br::3808b6b0-0811-4639-a226-cdb77a658966" providerId="AD" clId="Web-{23498833-D108-A6B6-BD32-0B338620C24E}" dt="2025-05-29T12:13:00.074" v="21" actId="20577"/>
        <pc:sldMkLst>
          <pc:docMk/>
          <pc:sldMk cId="4195482486" sldId="329"/>
        </pc:sldMkLst>
      </pc:sldChg>
      <pc:sldChg chg="addSp delSp modSp">
        <pc:chgData name="BRUNO KAUAN RODRIGUES SILVA" userId="S::bruno.kauan@discente.ufma.br::3808b6b0-0811-4639-a226-cdb77a658966" providerId="AD" clId="Web-{23498833-D108-A6B6-BD32-0B338620C24E}" dt="2025-05-29T11:32:56.500" v="1"/>
        <pc:sldMkLst>
          <pc:docMk/>
          <pc:sldMk cId="1257769731" sldId="330"/>
        </pc:sldMkLst>
      </pc:sldChg>
      <pc:sldChg chg="add del replId">
        <pc:chgData name="BRUNO KAUAN RODRIGUES SILVA" userId="S::bruno.kauan@discente.ufma.br::3808b6b0-0811-4639-a226-cdb77a658966" providerId="AD" clId="Web-{23498833-D108-A6B6-BD32-0B338620C24E}" dt="2025-05-29T11:45:26.876" v="12"/>
        <pc:sldMkLst>
          <pc:docMk/>
          <pc:sldMk cId="399762236" sldId="340"/>
        </pc:sldMkLst>
      </pc:sldChg>
      <pc:sldChg chg="add">
        <pc:chgData name="BRUNO KAUAN RODRIGUES SILVA" userId="S::bruno.kauan@discente.ufma.br::3808b6b0-0811-4639-a226-cdb77a658966" providerId="AD" clId="Web-{23498833-D108-A6B6-BD32-0B338620C24E}" dt="2025-05-29T11:33:16.063" v="3"/>
        <pc:sldMkLst>
          <pc:docMk/>
          <pc:sldMk cId="942410085" sldId="341"/>
        </pc:sldMkLst>
      </pc:sldChg>
    </pc:docChg>
  </pc:docChgLst>
  <pc:docChgLst>
    <pc:chgData name="PAULO EDUARDO LIMA RABELO" userId="S::rabelo.paulo@discente.ufma.br::bc58496c-dee5-4ba8-8be1-8bec629e5c73" providerId="AD" clId="Web-{050EA507-34A4-45DD-7C03-6B542A627F0F}"/>
    <pc:docChg chg="modSld">
      <pc:chgData name="PAULO EDUARDO LIMA RABELO" userId="S::rabelo.paulo@discente.ufma.br::bc58496c-dee5-4ba8-8be1-8bec629e5c73" providerId="AD" clId="Web-{050EA507-34A4-45DD-7C03-6B542A627F0F}" dt="2025-05-28T12:50:55.269" v="284"/>
      <pc:docMkLst>
        <pc:docMk/>
      </pc:docMkLst>
      <pc:sldChg chg="modSp">
        <pc:chgData name="PAULO EDUARDO LIMA RABELO" userId="S::rabelo.paulo@discente.ufma.br::bc58496c-dee5-4ba8-8be1-8bec629e5c73" providerId="AD" clId="Web-{050EA507-34A4-45DD-7C03-6B542A627F0F}" dt="2025-05-28T10:49:15.963" v="129" actId="1076"/>
        <pc:sldMkLst>
          <pc:docMk/>
          <pc:sldMk cId="0" sldId="256"/>
        </pc:sldMkLst>
      </pc:sldChg>
      <pc:sldChg chg="addSp delSp">
        <pc:chgData name="PAULO EDUARDO LIMA RABELO" userId="S::rabelo.paulo@discente.ufma.br::bc58496c-dee5-4ba8-8be1-8bec629e5c73" providerId="AD" clId="Web-{050EA507-34A4-45DD-7C03-6B542A627F0F}" dt="2025-05-28T10:59:45.689" v="197"/>
        <pc:sldMkLst>
          <pc:docMk/>
          <pc:sldMk cId="0" sldId="257"/>
        </pc:sldMkLst>
      </pc:sldChg>
      <pc:sldChg chg="addSp delSp">
        <pc:chgData name="PAULO EDUARDO LIMA RABELO" userId="S::rabelo.paulo@discente.ufma.br::bc58496c-dee5-4ba8-8be1-8bec629e5c73" providerId="AD" clId="Web-{050EA507-34A4-45DD-7C03-6B542A627F0F}" dt="2025-05-28T10:59:23.720" v="187"/>
        <pc:sldMkLst>
          <pc:docMk/>
          <pc:sldMk cId="0" sldId="260"/>
        </pc:sldMkLst>
      </pc:sldChg>
      <pc:sldChg chg="addSp delSp modSp">
        <pc:chgData name="PAULO EDUARDO LIMA RABELO" userId="S::rabelo.paulo@discente.ufma.br::bc58496c-dee5-4ba8-8be1-8bec629e5c73" providerId="AD" clId="Web-{050EA507-34A4-45DD-7C03-6B542A627F0F}" dt="2025-05-28T11:03:33.650" v="206" actId="1076"/>
        <pc:sldMkLst>
          <pc:docMk/>
          <pc:sldMk cId="0" sldId="263"/>
        </pc:sldMkLst>
      </pc:sldChg>
      <pc:sldChg chg="addSp delSp">
        <pc:chgData name="PAULO EDUARDO LIMA RABELO" userId="S::rabelo.paulo@discente.ufma.br::bc58496c-dee5-4ba8-8be1-8bec629e5c73" providerId="AD" clId="Web-{050EA507-34A4-45DD-7C03-6B542A627F0F}" dt="2025-05-28T10:58:00.358" v="167"/>
        <pc:sldMkLst>
          <pc:docMk/>
          <pc:sldMk cId="0" sldId="265"/>
        </pc:sldMkLst>
      </pc:sldChg>
      <pc:sldChg chg="addSp delSp modSp">
        <pc:chgData name="PAULO EDUARDO LIMA RABELO" userId="S::rabelo.paulo@discente.ufma.br::bc58496c-dee5-4ba8-8be1-8bec629e5c73" providerId="AD" clId="Web-{050EA507-34A4-45DD-7C03-6B542A627F0F}" dt="2025-05-28T10:59:19.751" v="185"/>
        <pc:sldMkLst>
          <pc:docMk/>
          <pc:sldMk cId="1950237368" sldId="269"/>
        </pc:sldMkLst>
      </pc:sldChg>
      <pc:sldChg chg="addSp delSp modSp">
        <pc:chgData name="PAULO EDUARDO LIMA RABELO" userId="S::rabelo.paulo@discente.ufma.br::bc58496c-dee5-4ba8-8be1-8bec629e5c73" providerId="AD" clId="Web-{050EA507-34A4-45DD-7C03-6B542A627F0F}" dt="2025-05-28T10:59:07.735" v="181"/>
        <pc:sldMkLst>
          <pc:docMk/>
          <pc:sldMk cId="2072298136" sldId="270"/>
        </pc:sldMkLst>
      </pc:sldChg>
      <pc:sldChg chg="addSp modSp">
        <pc:chgData name="PAULO EDUARDO LIMA RABELO" userId="S::rabelo.paulo@discente.ufma.br::bc58496c-dee5-4ba8-8be1-8bec629e5c73" providerId="AD" clId="Web-{050EA507-34A4-45DD-7C03-6B542A627F0F}" dt="2025-05-28T10:58:59.141" v="179"/>
        <pc:sldMkLst>
          <pc:docMk/>
          <pc:sldMk cId="3062464566" sldId="279"/>
        </pc:sldMkLst>
      </pc:sldChg>
      <pc:sldChg chg="addSp delSp modSp">
        <pc:chgData name="PAULO EDUARDO LIMA RABELO" userId="S::rabelo.paulo@discente.ufma.br::bc58496c-dee5-4ba8-8be1-8bec629e5c73" providerId="AD" clId="Web-{050EA507-34A4-45DD-7C03-6B542A627F0F}" dt="2025-05-28T10:58:15.467" v="170"/>
        <pc:sldMkLst>
          <pc:docMk/>
          <pc:sldMk cId="1872808945" sldId="286"/>
        </pc:sldMkLst>
      </pc:sldChg>
      <pc:sldChg chg="addSp delSp">
        <pc:chgData name="PAULO EDUARDO LIMA RABELO" userId="S::rabelo.paulo@discente.ufma.br::bc58496c-dee5-4ba8-8be1-8bec629e5c73" providerId="AD" clId="Web-{050EA507-34A4-45DD-7C03-6B542A627F0F}" dt="2025-05-28T10:41:06.868" v="68"/>
        <pc:sldMkLst>
          <pc:docMk/>
          <pc:sldMk cId="2600674101" sldId="287"/>
        </pc:sldMkLst>
      </pc:sldChg>
      <pc:sldChg chg="addSp">
        <pc:chgData name="PAULO EDUARDO LIMA RABELO" userId="S::rabelo.paulo@discente.ufma.br::bc58496c-dee5-4ba8-8be1-8bec629e5c73" providerId="AD" clId="Web-{050EA507-34A4-45DD-7C03-6B542A627F0F}" dt="2025-05-28T10:40:50.383" v="57"/>
        <pc:sldMkLst>
          <pc:docMk/>
          <pc:sldMk cId="1212455431" sldId="295"/>
        </pc:sldMkLst>
      </pc:sldChg>
      <pc:sldChg chg="addSp delSp">
        <pc:chgData name="PAULO EDUARDO LIMA RABELO" userId="S::rabelo.paulo@discente.ufma.br::bc58496c-dee5-4ba8-8be1-8bec629e5c73" providerId="AD" clId="Web-{050EA507-34A4-45DD-7C03-6B542A627F0F}" dt="2025-05-28T12:50:55.269" v="284"/>
        <pc:sldMkLst>
          <pc:docMk/>
          <pc:sldMk cId="2355195164" sldId="307"/>
        </pc:sldMkLst>
      </pc:sldChg>
      <pc:sldChg chg="modSp">
        <pc:chgData name="PAULO EDUARDO LIMA RABELO" userId="S::rabelo.paulo@discente.ufma.br::bc58496c-dee5-4ba8-8be1-8bec629e5c73" providerId="AD" clId="Web-{050EA507-34A4-45DD-7C03-6B542A627F0F}" dt="2025-05-28T10:46:10.987" v="117" actId="1076"/>
        <pc:sldMkLst>
          <pc:docMk/>
          <pc:sldMk cId="274676845" sldId="308"/>
        </pc:sldMkLst>
      </pc:sldChg>
      <pc:sldChg chg="modSp">
        <pc:chgData name="PAULO EDUARDO LIMA RABELO" userId="S::rabelo.paulo@discente.ufma.br::bc58496c-dee5-4ba8-8be1-8bec629e5c73" providerId="AD" clId="Web-{050EA507-34A4-45DD-7C03-6B542A627F0F}" dt="2025-05-28T10:29:41.672" v="15" actId="20577"/>
        <pc:sldMkLst>
          <pc:docMk/>
          <pc:sldMk cId="3808322670" sldId="311"/>
        </pc:sldMkLst>
      </pc:sldChg>
      <pc:sldChg chg="addSp delSp modSp">
        <pc:chgData name="PAULO EDUARDO LIMA RABELO" userId="S::rabelo.paulo@discente.ufma.br::bc58496c-dee5-4ba8-8be1-8bec629e5c73" providerId="AD" clId="Web-{050EA507-34A4-45DD-7C03-6B542A627F0F}" dt="2025-05-28T12:02:09.661" v="260" actId="1076"/>
        <pc:sldMkLst>
          <pc:docMk/>
          <pc:sldMk cId="1861888279" sldId="313"/>
        </pc:sldMkLst>
      </pc:sldChg>
      <pc:sldChg chg="addSp delSp modSp">
        <pc:chgData name="PAULO EDUARDO LIMA RABELO" userId="S::rabelo.paulo@discente.ufma.br::bc58496c-dee5-4ba8-8be1-8bec629e5c73" providerId="AD" clId="Web-{050EA507-34A4-45DD-7C03-6B542A627F0F}" dt="2025-05-28T12:01:41.520" v="253"/>
        <pc:sldMkLst>
          <pc:docMk/>
          <pc:sldMk cId="4208326309" sldId="315"/>
        </pc:sldMkLst>
      </pc:sldChg>
      <pc:sldChg chg="modSp">
        <pc:chgData name="PAULO EDUARDO LIMA RABELO" userId="S::rabelo.paulo@discente.ufma.br::bc58496c-dee5-4ba8-8be1-8bec629e5c73" providerId="AD" clId="Web-{050EA507-34A4-45DD-7C03-6B542A627F0F}" dt="2025-05-28T10:43:36.138" v="82" actId="1076"/>
        <pc:sldMkLst>
          <pc:docMk/>
          <pc:sldMk cId="449379923" sldId="318"/>
        </pc:sldMkLst>
      </pc:sldChg>
      <pc:sldChg chg="addSp delSp modSp">
        <pc:chgData name="PAULO EDUARDO LIMA RABELO" userId="S::rabelo.paulo@discente.ufma.br::bc58496c-dee5-4ba8-8be1-8bec629e5c73" providerId="AD" clId="Web-{050EA507-34A4-45DD-7C03-6B542A627F0F}" dt="2025-05-28T12:05:10.887" v="269" actId="1076"/>
        <pc:sldMkLst>
          <pc:docMk/>
          <pc:sldMk cId="1965228546" sldId="323"/>
        </pc:sldMkLst>
      </pc:sldChg>
    </pc:docChg>
  </pc:docChgLst>
  <pc:docChgLst>
    <pc:chgData name="BRUNO KAUAN RODRIGUES SILVA" userId="S::bruno.kauan@discente.ufma.br::3808b6b0-0811-4639-a226-cdb77a658966" providerId="AD" clId="Web-{62A68840-A061-46E2-DA94-C3DA4AAB915B}"/>
    <pc:docChg chg="modSld">
      <pc:chgData name="BRUNO KAUAN RODRIGUES SILVA" userId="S::bruno.kauan@discente.ufma.br::3808b6b0-0811-4639-a226-cdb77a658966" providerId="AD" clId="Web-{62A68840-A061-46E2-DA94-C3DA4AAB915B}" dt="2025-05-30T13:31:14.048" v="27" actId="20577"/>
      <pc:docMkLst>
        <pc:docMk/>
      </pc:docMkLst>
      <pc:sldChg chg="modSp">
        <pc:chgData name="BRUNO KAUAN RODRIGUES SILVA" userId="S::bruno.kauan@discente.ufma.br::3808b6b0-0811-4639-a226-cdb77a658966" providerId="AD" clId="Web-{62A68840-A061-46E2-DA94-C3DA4AAB915B}" dt="2025-05-30T13:31:14.048" v="27" actId="20577"/>
        <pc:sldMkLst>
          <pc:docMk/>
          <pc:sldMk cId="463104689" sldId="337"/>
        </pc:sldMkLst>
      </pc:sldChg>
    </pc:docChg>
  </pc:docChgLst>
  <pc:docChgLst>
    <pc:chgData name="ELLEN CRISTINA DE SOUSA CASTRO" userId="S::ellen.castro@discente.ufma.br::bbd50f1c-01c7-4e9e-9f2f-cbac60068d41" providerId="AD" clId="Web-{7BBA4B3E-4BE2-4E02-7417-8CEA94E76BE2}"/>
    <pc:docChg chg="modSld">
      <pc:chgData name="ELLEN CRISTINA DE SOUSA CASTRO" userId="S::ellen.castro@discente.ufma.br::bbd50f1c-01c7-4e9e-9f2f-cbac60068d41" providerId="AD" clId="Web-{7BBA4B3E-4BE2-4E02-7417-8CEA94E76BE2}" dt="2025-06-11T01:31:27.743" v="2" actId="1076"/>
      <pc:docMkLst>
        <pc:docMk/>
      </pc:docMkLst>
      <pc:sldChg chg="addSp delSp modSp">
        <pc:chgData name="ELLEN CRISTINA DE SOUSA CASTRO" userId="S::ellen.castro@discente.ufma.br::bbd50f1c-01c7-4e9e-9f2f-cbac60068d41" providerId="AD" clId="Web-{7BBA4B3E-4BE2-4E02-7417-8CEA94E76BE2}" dt="2025-06-11T01:31:27.743" v="2" actId="1076"/>
        <pc:sldMkLst>
          <pc:docMk/>
          <pc:sldMk cId="1498745574" sldId="339"/>
        </pc:sldMkLst>
      </pc:sldChg>
    </pc:docChg>
  </pc:docChgLst>
  <pc:docChgLst>
    <pc:chgData name="MANOEL LUCAS PACHECO JUNIOR" userId="S::manoel.lucas@discente.ufma.br::44b8983b-0e67-4774-9a03-89ad22765b4c" providerId="AD" clId="Web-{6A9BD7E3-BD15-38D1-4C71-CCB812C055BC}"/>
    <pc:docChg chg="modSld">
      <pc:chgData name="MANOEL LUCAS PACHECO JUNIOR" userId="S::manoel.lucas@discente.ufma.br::44b8983b-0e67-4774-9a03-89ad22765b4c" providerId="AD" clId="Web-{6A9BD7E3-BD15-38D1-4C71-CCB812C055BC}" dt="2025-05-28T10:53:48.566" v="2" actId="20577"/>
      <pc:docMkLst>
        <pc:docMk/>
      </pc:docMkLst>
      <pc:sldChg chg="modSp">
        <pc:chgData name="MANOEL LUCAS PACHECO JUNIOR" userId="S::manoel.lucas@discente.ufma.br::44b8983b-0e67-4774-9a03-89ad22765b4c" providerId="AD" clId="Web-{6A9BD7E3-BD15-38D1-4C71-CCB812C055BC}" dt="2025-05-28T10:53:48.566" v="2" actId="20577"/>
        <pc:sldMkLst>
          <pc:docMk/>
          <pc:sldMk cId="2072298136" sldId="270"/>
        </pc:sldMkLst>
      </pc:sldChg>
    </pc:docChg>
  </pc:docChgLst>
  <pc:docChgLst>
    <pc:chgData name="MATEUS DUTRA VALE" userId="S::mateus.dv@discente.ufma.br::7110a7da-dd03-4717-8055-52cbff5253a0" providerId="AD" clId="Web-{55D4E836-45E9-7167-8030-A9E9D003B2CB}"/>
    <pc:docChg chg="modSld sldOrd">
      <pc:chgData name="MATEUS DUTRA VALE" userId="S::mateus.dv@discente.ufma.br::7110a7da-dd03-4717-8055-52cbff5253a0" providerId="AD" clId="Web-{55D4E836-45E9-7167-8030-A9E9D003B2CB}" dt="2025-05-29T16:19:42.334" v="147" actId="14100"/>
      <pc:docMkLst>
        <pc:docMk/>
      </pc:docMkLst>
      <pc:sldChg chg="modSp">
        <pc:chgData name="MATEUS DUTRA VALE" userId="S::mateus.dv@discente.ufma.br::7110a7da-dd03-4717-8055-52cbff5253a0" providerId="AD" clId="Web-{55D4E836-45E9-7167-8030-A9E9D003B2CB}" dt="2025-05-29T16:04:18.937" v="138" actId="20577"/>
        <pc:sldMkLst>
          <pc:docMk/>
          <pc:sldMk cId="3320153442" sldId="306"/>
        </pc:sldMkLst>
      </pc:sldChg>
      <pc:sldChg chg="modSp">
        <pc:chgData name="MATEUS DUTRA VALE" userId="S::mateus.dv@discente.ufma.br::7110a7da-dd03-4717-8055-52cbff5253a0" providerId="AD" clId="Web-{55D4E836-45E9-7167-8030-A9E9D003B2CB}" dt="2025-05-29T16:04:27.235" v="141" actId="20577"/>
        <pc:sldMkLst>
          <pc:docMk/>
          <pc:sldMk cId="2355195164" sldId="307"/>
        </pc:sldMkLst>
      </pc:sldChg>
      <pc:sldChg chg="modSp">
        <pc:chgData name="MATEUS DUTRA VALE" userId="S::mateus.dv@discente.ufma.br::7110a7da-dd03-4717-8055-52cbff5253a0" providerId="AD" clId="Web-{55D4E836-45E9-7167-8030-A9E9D003B2CB}" dt="2025-05-29T16:04:34.189" v="143" actId="20577"/>
        <pc:sldMkLst>
          <pc:docMk/>
          <pc:sldMk cId="274676845" sldId="308"/>
        </pc:sldMkLst>
      </pc:sldChg>
      <pc:sldChg chg="modSp">
        <pc:chgData name="MATEUS DUTRA VALE" userId="S::mateus.dv@discente.ufma.br::7110a7da-dd03-4717-8055-52cbff5253a0" providerId="AD" clId="Web-{55D4E836-45E9-7167-8030-A9E9D003B2CB}" dt="2025-05-29T16:04:39.908" v="145" actId="20577"/>
        <pc:sldMkLst>
          <pc:docMk/>
          <pc:sldMk cId="2059667980" sldId="309"/>
        </pc:sldMkLst>
      </pc:sldChg>
      <pc:sldChg chg="addSp delSp modSp">
        <pc:chgData name="MATEUS DUTRA VALE" userId="S::mateus.dv@discente.ufma.br::7110a7da-dd03-4717-8055-52cbff5253a0" providerId="AD" clId="Web-{55D4E836-45E9-7167-8030-A9E9D003B2CB}" dt="2025-05-29T16:15:40.847" v="146"/>
        <pc:sldMkLst>
          <pc:docMk/>
          <pc:sldMk cId="449379923" sldId="318"/>
        </pc:sldMkLst>
      </pc:sldChg>
      <pc:sldChg chg="modSp ord">
        <pc:chgData name="MATEUS DUTRA VALE" userId="S::mateus.dv@discente.ufma.br::7110a7da-dd03-4717-8055-52cbff5253a0" providerId="AD" clId="Web-{55D4E836-45E9-7167-8030-A9E9D003B2CB}" dt="2025-05-29T16:19:42.334" v="147" actId="14100"/>
        <pc:sldMkLst>
          <pc:docMk/>
          <pc:sldMk cId="1262257060" sldId="321"/>
        </pc:sldMkLst>
      </pc:sldChg>
    </pc:docChg>
  </pc:docChgLst>
  <pc:docChgLst>
    <pc:chgData name="BRUNO KAUAN RODRIGUES SILVA" userId="S::bruno.kauan@discente.ufma.br::3808b6b0-0811-4639-a226-cdb77a658966" providerId="AD" clId="Web-{A3C47334-0C71-F8EB-9B12-5DC31889B4A0}"/>
    <pc:docChg chg="addSld delSld modSld">
      <pc:chgData name="BRUNO KAUAN RODRIGUES SILVA" userId="S::bruno.kauan@discente.ufma.br::3808b6b0-0811-4639-a226-cdb77a658966" providerId="AD" clId="Web-{A3C47334-0C71-F8EB-9B12-5DC31889B4A0}" dt="2025-05-25T19:06:50.523" v="676" actId="20577"/>
      <pc:docMkLst>
        <pc:docMk/>
      </pc:docMkLst>
      <pc:sldChg chg="addSp delSp modSp add del">
        <pc:chgData name="BRUNO KAUAN RODRIGUES SILVA" userId="S::bruno.kauan@discente.ufma.br::3808b6b0-0811-4639-a226-cdb77a658966" providerId="AD" clId="Web-{A3C47334-0C71-F8EB-9B12-5DC31889B4A0}" dt="2025-05-25T17:57:36.799" v="335" actId="14100"/>
        <pc:sldMkLst>
          <pc:docMk/>
          <pc:sldMk cId="0" sldId="263"/>
        </pc:sldMkLst>
      </pc:sldChg>
      <pc:sldChg chg="addSp delSp modSp">
        <pc:chgData name="BRUNO KAUAN RODRIGUES SILVA" userId="S::bruno.kauan@discente.ufma.br::3808b6b0-0811-4639-a226-cdb77a658966" providerId="AD" clId="Web-{A3C47334-0C71-F8EB-9B12-5DC31889B4A0}" dt="2025-05-25T18:02:37.135" v="377" actId="20577"/>
        <pc:sldMkLst>
          <pc:docMk/>
          <pc:sldMk cId="1950237368" sldId="269"/>
        </pc:sldMkLst>
      </pc:sldChg>
      <pc:sldChg chg="addSp delSp modSp add replId">
        <pc:chgData name="BRUNO KAUAN RODRIGUES SILVA" userId="S::bruno.kauan@discente.ufma.br::3808b6b0-0811-4639-a226-cdb77a658966" providerId="AD" clId="Web-{A3C47334-0C71-F8EB-9B12-5DC31889B4A0}" dt="2025-05-25T18:56:59.973" v="591" actId="20577"/>
        <pc:sldMkLst>
          <pc:docMk/>
          <pc:sldMk cId="3587905106" sldId="283"/>
        </pc:sldMkLst>
      </pc:sldChg>
      <pc:sldChg chg="addSp delSp modSp add replId">
        <pc:chgData name="BRUNO KAUAN RODRIGUES SILVA" userId="S::bruno.kauan@discente.ufma.br::3808b6b0-0811-4639-a226-cdb77a658966" providerId="AD" clId="Web-{A3C47334-0C71-F8EB-9B12-5DC31889B4A0}" dt="2025-05-25T19:05:52.427" v="673" actId="20577"/>
        <pc:sldMkLst>
          <pc:docMk/>
          <pc:sldMk cId="2600674101" sldId="287"/>
        </pc:sldMkLst>
      </pc:sldChg>
      <pc:sldChg chg="add replId">
        <pc:chgData name="BRUNO KAUAN RODRIGUES SILVA" userId="S::bruno.kauan@discente.ufma.br::3808b6b0-0811-4639-a226-cdb77a658966" providerId="AD" clId="Web-{A3C47334-0C71-F8EB-9B12-5DC31889B4A0}" dt="2025-05-25T19:05:57.052" v="674"/>
        <pc:sldMkLst>
          <pc:docMk/>
          <pc:sldMk cId="1202418214" sldId="288"/>
        </pc:sldMkLst>
      </pc:sldChg>
    </pc:docChg>
  </pc:docChgLst>
  <pc:docChgLst>
    <pc:chgData name="ELLEN CRISTINA DE SOUSA CASTRO" userId="S::ellen.castro@discente.ufma.br::bbd50f1c-01c7-4e9e-9f2f-cbac60068d41" providerId="AD" clId="Web-{5068D575-7BB0-C816-71D9-AE01783F8A76}"/>
    <pc:docChg chg="modSld">
      <pc:chgData name="ELLEN CRISTINA DE SOUSA CASTRO" userId="S::ellen.castro@discente.ufma.br::bbd50f1c-01c7-4e9e-9f2f-cbac60068d41" providerId="AD" clId="Web-{5068D575-7BB0-C816-71D9-AE01783F8A76}" dt="2025-06-24T14:17:52.817" v="4" actId="14100"/>
      <pc:docMkLst>
        <pc:docMk/>
      </pc:docMkLst>
      <pc:sldChg chg="addSp modSp">
        <pc:chgData name="ELLEN CRISTINA DE SOUSA CASTRO" userId="S::ellen.castro@discente.ufma.br::bbd50f1c-01c7-4e9e-9f2f-cbac60068d41" providerId="AD" clId="Web-{5068D575-7BB0-C816-71D9-AE01783F8A76}" dt="2025-06-24T14:17:52.817" v="4" actId="14100"/>
        <pc:sldMkLst>
          <pc:docMk/>
          <pc:sldMk cId="2210434770" sldId="355"/>
        </pc:sldMkLst>
      </pc:sldChg>
    </pc:docChg>
  </pc:docChgLst>
  <pc:docChgLst>
    <pc:chgData name="MANOEL LUCAS PACHECO JUNIOR" userId="S::manoel.lucas@discente.ufma.br::44b8983b-0e67-4774-9a03-89ad22765b4c" providerId="AD" clId="Web-{44D1DD88-0EDF-6484-2018-8C44C59A65C3}"/>
    <pc:docChg chg="modSld">
      <pc:chgData name="MANOEL LUCAS PACHECO JUNIOR" userId="S::manoel.lucas@discente.ufma.br::44b8983b-0e67-4774-9a03-89ad22765b4c" providerId="AD" clId="Web-{44D1DD88-0EDF-6484-2018-8C44C59A65C3}" dt="2025-05-28T11:41:28.413" v="257" actId="20577"/>
      <pc:docMkLst>
        <pc:docMk/>
      </pc:docMkLst>
      <pc:sldChg chg="modSp">
        <pc:chgData name="MANOEL LUCAS PACHECO JUNIOR" userId="S::manoel.lucas@discente.ufma.br::44b8983b-0e67-4774-9a03-89ad22765b4c" providerId="AD" clId="Web-{44D1DD88-0EDF-6484-2018-8C44C59A65C3}" dt="2025-05-28T11:29:16.621" v="85" actId="20577"/>
        <pc:sldMkLst>
          <pc:docMk/>
          <pc:sldMk cId="0" sldId="257"/>
        </pc:sldMkLst>
      </pc:sldChg>
      <pc:sldChg chg="modSp">
        <pc:chgData name="MANOEL LUCAS PACHECO JUNIOR" userId="S::manoel.lucas@discente.ufma.br::44b8983b-0e67-4774-9a03-89ad22765b4c" providerId="AD" clId="Web-{44D1DD88-0EDF-6484-2018-8C44C59A65C3}" dt="2025-05-28T11:33:32.067" v="129" actId="20577"/>
        <pc:sldMkLst>
          <pc:docMk/>
          <pc:sldMk cId="0" sldId="260"/>
        </pc:sldMkLst>
      </pc:sldChg>
      <pc:sldChg chg="addSp delSp modSp">
        <pc:chgData name="MANOEL LUCAS PACHECO JUNIOR" userId="S::manoel.lucas@discente.ufma.br::44b8983b-0e67-4774-9a03-89ad22765b4c" providerId="AD" clId="Web-{44D1DD88-0EDF-6484-2018-8C44C59A65C3}" dt="2025-05-28T11:39:03.767" v="240" actId="20577"/>
        <pc:sldMkLst>
          <pc:docMk/>
          <pc:sldMk cId="0" sldId="266"/>
        </pc:sldMkLst>
      </pc:sldChg>
      <pc:sldChg chg="modSp">
        <pc:chgData name="MANOEL LUCAS PACHECO JUNIOR" userId="S::manoel.lucas@discente.ufma.br::44b8983b-0e67-4774-9a03-89ad22765b4c" providerId="AD" clId="Web-{44D1DD88-0EDF-6484-2018-8C44C59A65C3}" dt="2025-05-28T11:34:00.771" v="140" actId="20577"/>
        <pc:sldMkLst>
          <pc:docMk/>
          <pc:sldMk cId="1950237368" sldId="269"/>
        </pc:sldMkLst>
      </pc:sldChg>
      <pc:sldChg chg="modSp">
        <pc:chgData name="MANOEL LUCAS PACHECO JUNIOR" userId="S::manoel.lucas@discente.ufma.br::44b8983b-0e67-4774-9a03-89ad22765b4c" providerId="AD" clId="Web-{44D1DD88-0EDF-6484-2018-8C44C59A65C3}" dt="2025-05-28T11:36:07.104" v="186" actId="14100"/>
        <pc:sldMkLst>
          <pc:docMk/>
          <pc:sldMk cId="3062464566" sldId="279"/>
        </pc:sldMkLst>
      </pc:sldChg>
      <pc:sldChg chg="modSp">
        <pc:chgData name="MANOEL LUCAS PACHECO JUNIOR" userId="S::manoel.lucas@discente.ufma.br::44b8983b-0e67-4774-9a03-89ad22765b4c" providerId="AD" clId="Web-{44D1DD88-0EDF-6484-2018-8C44C59A65C3}" dt="2025-05-28T11:36:44.527" v="196" actId="20577"/>
        <pc:sldMkLst>
          <pc:docMk/>
          <pc:sldMk cId="3146686197" sldId="305"/>
        </pc:sldMkLst>
      </pc:sldChg>
      <pc:sldChg chg="modSp">
        <pc:chgData name="MANOEL LUCAS PACHECO JUNIOR" userId="S::manoel.lucas@discente.ufma.br::44b8983b-0e67-4774-9a03-89ad22765b4c" providerId="AD" clId="Web-{44D1DD88-0EDF-6484-2018-8C44C59A65C3}" dt="2025-05-28T11:28:29.838" v="79" actId="20577"/>
        <pc:sldMkLst>
          <pc:docMk/>
          <pc:sldMk cId="1645342773" sldId="310"/>
        </pc:sldMkLst>
      </pc:sldChg>
    </pc:docChg>
  </pc:docChgLst>
  <pc:docChgLst>
    <pc:chgData name="MANOEL LUCAS PACHECO JUNIOR" userId="S::manoel.lucas@discente.ufma.br::44b8983b-0e67-4774-9a03-89ad22765b4c" providerId="AD" clId="Web-{DB711CF0-30B5-4A1C-AF5F-3432BF7B4BBC}"/>
    <pc:docChg chg="delSld modSld">
      <pc:chgData name="MANOEL LUCAS PACHECO JUNIOR" userId="S::manoel.lucas@discente.ufma.br::44b8983b-0e67-4774-9a03-89ad22765b4c" providerId="AD" clId="Web-{DB711CF0-30B5-4A1C-AF5F-3432BF7B4BBC}" dt="2025-05-29T03:05:46.418" v="233" actId="14100"/>
      <pc:docMkLst>
        <pc:docMk/>
      </pc:docMkLst>
      <pc:sldChg chg="addSp delSp modSp">
        <pc:chgData name="MANOEL LUCAS PACHECO JUNIOR" userId="S::manoel.lucas@discente.ufma.br::44b8983b-0e67-4774-9a03-89ad22765b4c" providerId="AD" clId="Web-{DB711CF0-30B5-4A1C-AF5F-3432BF7B4BBC}" dt="2025-05-29T02:18:50.296" v="8" actId="1076"/>
        <pc:sldMkLst>
          <pc:docMk/>
          <pc:sldMk cId="1861888279" sldId="313"/>
        </pc:sldMkLst>
      </pc:sldChg>
      <pc:sldChg chg="addSp delSp modSp">
        <pc:chgData name="MANOEL LUCAS PACHECO JUNIOR" userId="S::manoel.lucas@discente.ufma.br::44b8983b-0e67-4774-9a03-89ad22765b4c" providerId="AD" clId="Web-{DB711CF0-30B5-4A1C-AF5F-3432BF7B4BBC}" dt="2025-05-29T02:49:04.113" v="213" actId="20577"/>
        <pc:sldMkLst>
          <pc:docMk/>
          <pc:sldMk cId="776690381" sldId="324"/>
        </pc:sldMkLst>
      </pc:sldChg>
      <pc:sldChg chg="modSp del">
        <pc:chgData name="MANOEL LUCAS PACHECO JUNIOR" userId="S::manoel.lucas@discente.ufma.br::44b8983b-0e67-4774-9a03-89ad22765b4c" providerId="AD" clId="Web-{DB711CF0-30B5-4A1C-AF5F-3432BF7B4BBC}" dt="2025-05-29T02:58:54.700" v="227"/>
        <pc:sldMkLst>
          <pc:docMk/>
          <pc:sldMk cId="1003664471" sldId="326"/>
        </pc:sldMkLst>
      </pc:sldChg>
      <pc:sldChg chg="addSp delSp modSp">
        <pc:chgData name="MANOEL LUCAS PACHECO JUNIOR" userId="S::manoel.lucas@discente.ufma.br::44b8983b-0e67-4774-9a03-89ad22765b4c" providerId="AD" clId="Web-{DB711CF0-30B5-4A1C-AF5F-3432BF7B4BBC}" dt="2025-05-29T02:53:19.984" v="216" actId="1076"/>
        <pc:sldMkLst>
          <pc:docMk/>
          <pc:sldMk cId="1912634488" sldId="327"/>
        </pc:sldMkLst>
      </pc:sldChg>
      <pc:sldChg chg="addSp delSp modSp">
        <pc:chgData name="MANOEL LUCAS PACHECO JUNIOR" userId="S::manoel.lucas@discente.ufma.br::44b8983b-0e67-4774-9a03-89ad22765b4c" providerId="AD" clId="Web-{DB711CF0-30B5-4A1C-AF5F-3432BF7B4BBC}" dt="2025-05-29T03:05:46.418" v="233" actId="14100"/>
        <pc:sldMkLst>
          <pc:docMk/>
          <pc:sldMk cId="1498745574" sldId="339"/>
        </pc:sldMkLst>
      </pc:sldChg>
    </pc:docChg>
  </pc:docChgLst>
  <pc:docChgLst>
    <pc:chgData name="MANOEL LUCAS PACHECO JUNIOR" userId="S::manoel.lucas@discente.ufma.br::44b8983b-0e67-4774-9a03-89ad22765b4c" providerId="AD" clId="Web-{1A3C14F1-7117-32AD-E009-3AEB9A496E4B}"/>
    <pc:docChg chg="addSld delSld modSld sldOrd">
      <pc:chgData name="MANOEL LUCAS PACHECO JUNIOR" userId="S::manoel.lucas@discente.ufma.br::44b8983b-0e67-4774-9a03-89ad22765b4c" providerId="AD" clId="Web-{1A3C14F1-7117-32AD-E009-3AEB9A496E4B}" dt="2025-05-25T21:12:06.897" v="155"/>
      <pc:docMkLst>
        <pc:docMk/>
      </pc:docMkLst>
      <pc:sldChg chg="del">
        <pc:chgData name="MANOEL LUCAS PACHECO JUNIOR" userId="S::manoel.lucas@discente.ufma.br::44b8983b-0e67-4774-9a03-89ad22765b4c" providerId="AD" clId="Web-{1A3C14F1-7117-32AD-E009-3AEB9A496E4B}" dt="2025-05-25T21:11:11.832" v="154"/>
        <pc:sldMkLst>
          <pc:docMk/>
          <pc:sldMk cId="924380515" sldId="273"/>
        </pc:sldMkLst>
      </pc:sldChg>
      <pc:sldChg chg="del">
        <pc:chgData name="MANOEL LUCAS PACHECO JUNIOR" userId="S::manoel.lucas@discente.ufma.br::44b8983b-0e67-4774-9a03-89ad22765b4c" providerId="AD" clId="Web-{1A3C14F1-7117-32AD-E009-3AEB9A496E4B}" dt="2025-05-25T21:12:06.897" v="155"/>
        <pc:sldMkLst>
          <pc:docMk/>
          <pc:sldMk cId="2614485107" sldId="274"/>
        </pc:sldMkLst>
      </pc:sldChg>
      <pc:sldChg chg="addSp delSp modSp">
        <pc:chgData name="MANOEL LUCAS PACHECO JUNIOR" userId="S::manoel.lucas@discente.ufma.br::44b8983b-0e67-4774-9a03-89ad22765b4c" providerId="AD" clId="Web-{1A3C14F1-7117-32AD-E009-3AEB9A496E4B}" dt="2025-05-25T21:07:33.371" v="134" actId="14100"/>
        <pc:sldMkLst>
          <pc:docMk/>
          <pc:sldMk cId="1178388647" sldId="281"/>
        </pc:sldMkLst>
      </pc:sldChg>
      <pc:sldChg chg="modSp add ord replId">
        <pc:chgData name="MANOEL LUCAS PACHECO JUNIOR" userId="S::manoel.lucas@discente.ufma.br::44b8983b-0e67-4774-9a03-89ad22765b4c" providerId="AD" clId="Web-{1A3C14F1-7117-32AD-E009-3AEB9A496E4B}" dt="2025-05-25T21:09:41.266" v="153" actId="14100"/>
        <pc:sldMkLst>
          <pc:docMk/>
          <pc:sldMk cId="2603282726" sldId="290"/>
        </pc:sldMkLst>
      </pc:sldChg>
      <pc:sldChg chg="addSp delSp modSp add replId">
        <pc:chgData name="MANOEL LUCAS PACHECO JUNIOR" userId="S::manoel.lucas@discente.ufma.br::44b8983b-0e67-4774-9a03-89ad22765b4c" providerId="AD" clId="Web-{1A3C14F1-7117-32AD-E009-3AEB9A496E4B}" dt="2025-05-25T21:07:40.559" v="136" actId="14100"/>
        <pc:sldMkLst>
          <pc:docMk/>
          <pc:sldMk cId="514158371" sldId="291"/>
        </pc:sldMkLst>
      </pc:sldChg>
      <pc:sldChg chg="new del">
        <pc:chgData name="MANOEL LUCAS PACHECO JUNIOR" userId="S::manoel.lucas@discente.ufma.br::44b8983b-0e67-4774-9a03-89ad22765b4c" providerId="AD" clId="Web-{1A3C14F1-7117-32AD-E009-3AEB9A496E4B}" dt="2025-05-25T21:07:51.341" v="138"/>
        <pc:sldMkLst>
          <pc:docMk/>
          <pc:sldMk cId="3554785927" sldId="303"/>
        </pc:sldMkLst>
      </pc:sldChg>
    </pc:docChg>
  </pc:docChgLst>
  <pc:docChgLst>
    <pc:chgData name="BRUNO KAUAN RODRIGUES SILVA" userId="S::bruno.kauan@discente.ufma.br::3808b6b0-0811-4639-a226-cdb77a658966" providerId="AD" clId="Web-{F01B9E82-F6C1-FB95-C890-CFD12A8E1B1A}"/>
    <pc:docChg chg="modSld">
      <pc:chgData name="BRUNO KAUAN RODRIGUES SILVA" userId="S::bruno.kauan@discente.ufma.br::3808b6b0-0811-4639-a226-cdb77a658966" providerId="AD" clId="Web-{F01B9E82-F6C1-FB95-C890-CFD12A8E1B1A}" dt="2025-06-13T23:16:35.419" v="8" actId="20577"/>
      <pc:docMkLst>
        <pc:docMk/>
      </pc:docMkLst>
    </pc:docChg>
  </pc:docChgLst>
  <pc:docChgLst>
    <pc:chgData name="ELLEN CRISTINA DE SOUSA CASTRO" userId="S::ellen.castro@discente.ufma.br::bbd50f1c-01c7-4e9e-9f2f-cbac60068d41" providerId="AD" clId="Web-{09F1AA47-DD0A-C835-E803-FA7BE9554814}"/>
    <pc:docChg chg="modSld">
      <pc:chgData name="ELLEN CRISTINA DE SOUSA CASTRO" userId="S::ellen.castro@discente.ufma.br::bbd50f1c-01c7-4e9e-9f2f-cbac60068d41" providerId="AD" clId="Web-{09F1AA47-DD0A-C835-E803-FA7BE9554814}" dt="2025-05-24T21:05:12.067" v="349" actId="20577"/>
      <pc:docMkLst>
        <pc:docMk/>
      </pc:docMkLst>
    </pc:docChg>
  </pc:docChgLst>
  <pc:docChgLst>
    <pc:chgData name="MATEUS DUTRA VALE" userId="S::mateus.dv@discente.ufma.br::7110a7da-dd03-4717-8055-52cbff5253a0" providerId="AD" clId="Web-{9ED421F3-ADC2-4C83-DF6F-7990E88EAAA2}"/>
    <pc:docChg chg="addSld delSld modSld sldOrd">
      <pc:chgData name="MATEUS DUTRA VALE" userId="S::mateus.dv@discente.ufma.br::7110a7da-dd03-4717-8055-52cbff5253a0" providerId="AD" clId="Web-{9ED421F3-ADC2-4C83-DF6F-7990E88EAAA2}" dt="2025-06-12T12:30:44.784" v="218" actId="20577"/>
      <pc:docMkLst>
        <pc:docMk/>
      </pc:docMkLst>
      <pc:sldChg chg="modSp">
        <pc:chgData name="MATEUS DUTRA VALE" userId="S::mateus.dv@discente.ufma.br::7110a7da-dd03-4717-8055-52cbff5253a0" providerId="AD" clId="Web-{9ED421F3-ADC2-4C83-DF6F-7990E88EAAA2}" dt="2025-06-12T12:30:44.784" v="218" actId="20577"/>
        <pc:sldMkLst>
          <pc:docMk/>
          <pc:sldMk cId="0" sldId="266"/>
        </pc:sldMkLst>
        <pc:spChg chg="mod">
          <ac:chgData name="MATEUS DUTRA VALE" userId="S::mateus.dv@discente.ufma.br::7110a7da-dd03-4717-8055-52cbff5253a0" providerId="AD" clId="Web-{9ED421F3-ADC2-4C83-DF6F-7990E88EAAA2}" dt="2025-06-12T12:30:44.784" v="218" actId="20577"/>
          <ac:spMkLst>
            <pc:docMk/>
            <pc:sldMk cId="0" sldId="266"/>
            <ac:spMk id="14" creationId="{DF2AF74A-2925-FBDB-DAD6-ED63715F3892}"/>
          </ac:spMkLst>
        </pc:spChg>
      </pc:sldChg>
      <pc:sldChg chg="modSp ord">
        <pc:chgData name="MATEUS DUTRA VALE" userId="S::mateus.dv@discente.ufma.br::7110a7da-dd03-4717-8055-52cbff5253a0" providerId="AD" clId="Web-{9ED421F3-ADC2-4C83-DF6F-7990E88EAAA2}" dt="2025-06-12T12:29:50.030" v="202" actId="20577"/>
        <pc:sldMkLst>
          <pc:docMk/>
          <pc:sldMk cId="2216771345" sldId="303"/>
        </pc:sldMkLst>
      </pc:sldChg>
      <pc:sldChg chg="modSp ord">
        <pc:chgData name="MATEUS DUTRA VALE" userId="S::mateus.dv@discente.ufma.br::7110a7da-dd03-4717-8055-52cbff5253a0" providerId="AD" clId="Web-{9ED421F3-ADC2-4C83-DF6F-7990E88EAAA2}" dt="2025-06-12T12:29:57.765" v="204" actId="20577"/>
        <pc:sldMkLst>
          <pc:docMk/>
          <pc:sldMk cId="2932020016" sldId="304"/>
        </pc:sldMkLst>
      </pc:sldChg>
      <pc:sldChg chg="modSp ord">
        <pc:chgData name="MATEUS DUTRA VALE" userId="S::mateus.dv@discente.ufma.br::7110a7da-dd03-4717-8055-52cbff5253a0" providerId="AD" clId="Web-{9ED421F3-ADC2-4C83-DF6F-7990E88EAAA2}" dt="2025-06-12T12:28:31.852" v="189" actId="20577"/>
        <pc:sldMkLst>
          <pc:docMk/>
          <pc:sldMk cId="3320153442" sldId="306"/>
        </pc:sldMkLst>
      </pc:sldChg>
      <pc:sldChg chg="addSp delSp modSp">
        <pc:chgData name="MATEUS DUTRA VALE" userId="S::mateus.dv@discente.ufma.br::7110a7da-dd03-4717-8055-52cbff5253a0" providerId="AD" clId="Web-{9ED421F3-ADC2-4C83-DF6F-7990E88EAAA2}" dt="2025-06-12T12:28:54.807" v="192" actId="20577"/>
        <pc:sldMkLst>
          <pc:docMk/>
          <pc:sldMk cId="274676845" sldId="308"/>
        </pc:sldMkLst>
      </pc:sldChg>
      <pc:sldChg chg="addSp delSp modSp">
        <pc:chgData name="MATEUS DUTRA VALE" userId="S::mateus.dv@discente.ufma.br::7110a7da-dd03-4717-8055-52cbff5253a0" providerId="AD" clId="Web-{9ED421F3-ADC2-4C83-DF6F-7990E88EAAA2}" dt="2025-06-12T12:28:48.104" v="191" actId="20577"/>
        <pc:sldMkLst>
          <pc:docMk/>
          <pc:sldMk cId="2059667980" sldId="309"/>
        </pc:sldMkLst>
      </pc:sldChg>
      <pc:sldChg chg="modSp">
        <pc:chgData name="MATEUS DUTRA VALE" userId="S::mateus.dv@discente.ufma.br::7110a7da-dd03-4717-8055-52cbff5253a0" providerId="AD" clId="Web-{9ED421F3-ADC2-4C83-DF6F-7990E88EAAA2}" dt="2025-06-12T12:30:01.625" v="207" actId="20577"/>
        <pc:sldMkLst>
          <pc:docMk/>
          <pc:sldMk cId="1875741724" sldId="332"/>
        </pc:sldMkLst>
      </pc:sldChg>
      <pc:sldChg chg="modSp">
        <pc:chgData name="MATEUS DUTRA VALE" userId="S::mateus.dv@discente.ufma.br::7110a7da-dd03-4717-8055-52cbff5253a0" providerId="AD" clId="Web-{9ED421F3-ADC2-4C83-DF6F-7990E88EAAA2}" dt="2025-06-12T12:30:14.235" v="212" actId="20577"/>
        <pc:sldMkLst>
          <pc:docMk/>
          <pc:sldMk cId="981411101" sldId="333"/>
        </pc:sldMkLst>
      </pc:sldChg>
      <pc:sldChg chg="modSp">
        <pc:chgData name="MATEUS DUTRA VALE" userId="S::mateus.dv@discente.ufma.br::7110a7da-dd03-4717-8055-52cbff5253a0" providerId="AD" clId="Web-{9ED421F3-ADC2-4C83-DF6F-7990E88EAAA2}" dt="2025-06-12T12:30:19.251" v="213" actId="20577"/>
        <pc:sldMkLst>
          <pc:docMk/>
          <pc:sldMk cId="1229287192" sldId="334"/>
        </pc:sldMkLst>
      </pc:sldChg>
      <pc:sldChg chg="modSp">
        <pc:chgData name="MATEUS DUTRA VALE" userId="S::mateus.dv@discente.ufma.br::7110a7da-dd03-4717-8055-52cbff5253a0" providerId="AD" clId="Web-{9ED421F3-ADC2-4C83-DF6F-7990E88EAAA2}" dt="2025-06-12T12:30:10.250" v="210" actId="20577"/>
        <pc:sldMkLst>
          <pc:docMk/>
          <pc:sldMk cId="1677767021" sldId="335"/>
        </pc:sldMkLst>
      </pc:sldChg>
      <pc:sldChg chg="modSp">
        <pc:chgData name="MATEUS DUTRA VALE" userId="S::mateus.dv@discente.ufma.br::7110a7da-dd03-4717-8055-52cbff5253a0" providerId="AD" clId="Web-{9ED421F3-ADC2-4C83-DF6F-7990E88EAAA2}" dt="2025-06-12T12:30:23.501" v="214" actId="20577"/>
        <pc:sldMkLst>
          <pc:docMk/>
          <pc:sldMk cId="3475882849" sldId="336"/>
        </pc:sldMkLst>
      </pc:sldChg>
      <pc:sldChg chg="modSp">
        <pc:chgData name="MATEUS DUTRA VALE" userId="S::mateus.dv@discente.ufma.br::7110a7da-dd03-4717-8055-52cbff5253a0" providerId="AD" clId="Web-{9ED421F3-ADC2-4C83-DF6F-7990E88EAAA2}" dt="2025-06-12T12:30:27.361" v="215" actId="20577"/>
        <pc:sldMkLst>
          <pc:docMk/>
          <pc:sldMk cId="463104689" sldId="337"/>
        </pc:sldMkLst>
      </pc:sldChg>
      <pc:sldChg chg="modSp">
        <pc:chgData name="MATEUS DUTRA VALE" userId="S::mateus.dv@discente.ufma.br::7110a7da-dd03-4717-8055-52cbff5253a0" providerId="AD" clId="Web-{9ED421F3-ADC2-4C83-DF6F-7990E88EAAA2}" dt="2025-06-12T12:30:05.656" v="209" actId="20577"/>
        <pc:sldMkLst>
          <pc:docMk/>
          <pc:sldMk cId="1105988462" sldId="338"/>
        </pc:sldMkLst>
      </pc:sldChg>
      <pc:sldChg chg="modSp ord">
        <pc:chgData name="MATEUS DUTRA VALE" userId="S::mateus.dv@discente.ufma.br::7110a7da-dd03-4717-8055-52cbff5253a0" providerId="AD" clId="Web-{9ED421F3-ADC2-4C83-DF6F-7990E88EAAA2}" dt="2025-06-12T12:29:30.763" v="198" actId="20577"/>
        <pc:sldMkLst>
          <pc:docMk/>
          <pc:sldMk cId="866027333" sldId="342"/>
        </pc:sldMkLst>
      </pc:sldChg>
      <pc:sldChg chg="modSp add del replId">
        <pc:chgData name="MATEUS DUTRA VALE" userId="S::mateus.dv@discente.ufma.br::7110a7da-dd03-4717-8055-52cbff5253a0" providerId="AD" clId="Web-{9ED421F3-ADC2-4C83-DF6F-7990E88EAAA2}" dt="2025-06-12T12:12:20.811" v="64"/>
        <pc:sldMkLst>
          <pc:docMk/>
          <pc:sldMk cId="3497043968" sldId="343"/>
        </pc:sldMkLst>
      </pc:sldChg>
      <pc:sldChg chg="addSp delSp modSp add replId">
        <pc:chgData name="MATEUS DUTRA VALE" userId="S::mateus.dv@discente.ufma.br::7110a7da-dd03-4717-8055-52cbff5253a0" providerId="AD" clId="Web-{9ED421F3-ADC2-4C83-DF6F-7990E88EAAA2}" dt="2025-06-12T12:29:00.308" v="193" actId="20577"/>
        <pc:sldMkLst>
          <pc:docMk/>
          <pc:sldMk cId="1399281156" sldId="344"/>
        </pc:sldMkLst>
      </pc:sldChg>
      <pc:sldChg chg="addSp delSp modSp add replId">
        <pc:chgData name="MATEUS DUTRA VALE" userId="S::mateus.dv@discente.ufma.br::7110a7da-dd03-4717-8055-52cbff5253a0" providerId="AD" clId="Web-{9ED421F3-ADC2-4C83-DF6F-7990E88EAAA2}" dt="2025-06-12T12:25:01.618" v="163"/>
        <pc:sldMkLst>
          <pc:docMk/>
          <pc:sldMk cId="3361256264" sldId="345"/>
        </pc:sldMkLst>
      </pc:sldChg>
      <pc:sldChg chg="addSp modSp add replId">
        <pc:chgData name="MATEUS DUTRA VALE" userId="S::mateus.dv@discente.ufma.br::7110a7da-dd03-4717-8055-52cbff5253a0" providerId="AD" clId="Web-{9ED421F3-ADC2-4C83-DF6F-7990E88EAAA2}" dt="2025-06-12T12:28:41.791" v="190" actId="20577"/>
        <pc:sldMkLst>
          <pc:docMk/>
          <pc:sldMk cId="3435512399" sldId="346"/>
        </pc:sldMkLst>
      </pc:sldChg>
    </pc:docChg>
  </pc:docChgLst>
  <pc:docChgLst>
    <pc:chgData name="PAULO EDUARDO LIMA RABELO" userId="S::rabelo.paulo@discente.ufma.br::bc58496c-dee5-4ba8-8be1-8bec629e5c73" providerId="AD" clId="Web-{13C6E85D-D488-0387-981B-685E2299F9E8}"/>
    <pc:docChg chg="mod modSld sldOrd">
      <pc:chgData name="PAULO EDUARDO LIMA RABELO" userId="S::rabelo.paulo@discente.ufma.br::bc58496c-dee5-4ba8-8be1-8bec629e5c73" providerId="AD" clId="Web-{13C6E85D-D488-0387-981B-685E2299F9E8}" dt="2025-05-26T03:17:01.645" v="706" actId="14100"/>
      <pc:docMkLst>
        <pc:docMk/>
      </pc:docMkLst>
      <pc:sldChg chg="modSp">
        <pc:chgData name="PAULO EDUARDO LIMA RABELO" userId="S::rabelo.paulo@discente.ufma.br::bc58496c-dee5-4ba8-8be1-8bec629e5c73" providerId="AD" clId="Web-{13C6E85D-D488-0387-981B-685E2299F9E8}" dt="2025-05-25T23:36:01.067" v="1" actId="1076"/>
        <pc:sldMkLst>
          <pc:docMk/>
          <pc:sldMk cId="1950237368" sldId="269"/>
        </pc:sldMkLst>
      </pc:sldChg>
      <pc:sldChg chg="addSp delSp modSp">
        <pc:chgData name="PAULO EDUARDO LIMA RABELO" userId="S::rabelo.paulo@discente.ufma.br::bc58496c-dee5-4ba8-8be1-8bec629e5c73" providerId="AD" clId="Web-{13C6E85D-D488-0387-981B-685E2299F9E8}" dt="2025-05-26T02:36:55.916" v="332" actId="1076"/>
        <pc:sldMkLst>
          <pc:docMk/>
          <pc:sldMk cId="590215405" sldId="272"/>
        </pc:sldMkLst>
      </pc:sldChg>
      <pc:sldChg chg="addSp delSp modSp">
        <pc:chgData name="PAULO EDUARDO LIMA RABELO" userId="S::rabelo.paulo@discente.ufma.br::bc58496c-dee5-4ba8-8be1-8bec629e5c73" providerId="AD" clId="Web-{13C6E85D-D488-0387-981B-685E2299F9E8}" dt="2025-05-26T02:42:57.588" v="395"/>
        <pc:sldMkLst>
          <pc:docMk/>
          <pc:sldMk cId="1178388647" sldId="281"/>
        </pc:sldMkLst>
      </pc:sldChg>
      <pc:sldChg chg="addSp delSp">
        <pc:chgData name="PAULO EDUARDO LIMA RABELO" userId="S::rabelo.paulo@discente.ufma.br::bc58496c-dee5-4ba8-8be1-8bec629e5c73" providerId="AD" clId="Web-{13C6E85D-D488-0387-981B-685E2299F9E8}" dt="2025-05-26T02:33:35.814" v="294"/>
        <pc:sldMkLst>
          <pc:docMk/>
          <pc:sldMk cId="4112988551" sldId="282"/>
        </pc:sldMkLst>
      </pc:sldChg>
      <pc:sldChg chg="addSp delSp modSp">
        <pc:chgData name="PAULO EDUARDO LIMA RABELO" userId="S::rabelo.paulo@discente.ufma.br::bc58496c-dee5-4ba8-8be1-8bec629e5c73" providerId="AD" clId="Web-{13C6E85D-D488-0387-981B-685E2299F9E8}" dt="2025-05-26T02:32:54.797" v="274"/>
        <pc:sldMkLst>
          <pc:docMk/>
          <pc:sldMk cId="3587905106" sldId="283"/>
        </pc:sldMkLst>
      </pc:sldChg>
      <pc:sldChg chg="addSp delSp modSp">
        <pc:chgData name="PAULO EDUARDO LIMA RABELO" userId="S::rabelo.paulo@discente.ufma.br::bc58496c-dee5-4ba8-8be1-8bec629e5c73" providerId="AD" clId="Web-{13C6E85D-D488-0387-981B-685E2299F9E8}" dt="2025-05-26T02:41:09.613" v="358" actId="1076"/>
        <pc:sldMkLst>
          <pc:docMk/>
          <pc:sldMk cId="1175325565" sldId="284"/>
        </pc:sldMkLst>
      </pc:sldChg>
      <pc:sldChg chg="addSp delSp modSp">
        <pc:chgData name="PAULO EDUARDO LIMA RABELO" userId="S::rabelo.paulo@discente.ufma.br::bc58496c-dee5-4ba8-8be1-8bec629e5c73" providerId="AD" clId="Web-{13C6E85D-D488-0387-981B-685E2299F9E8}" dt="2025-05-26T02:33:42.923" v="298"/>
        <pc:sldMkLst>
          <pc:docMk/>
          <pc:sldMk cId="527695124" sldId="285"/>
        </pc:sldMkLst>
      </pc:sldChg>
      <pc:sldChg chg="addSp delSp modSp ord">
        <pc:chgData name="PAULO EDUARDO LIMA RABELO" userId="S::rabelo.paulo@discente.ufma.br::bc58496c-dee5-4ba8-8be1-8bec629e5c73" providerId="AD" clId="Web-{13C6E85D-D488-0387-981B-685E2299F9E8}" dt="2025-05-26T02:41:28.707" v="362" actId="1076"/>
        <pc:sldMkLst>
          <pc:docMk/>
          <pc:sldMk cId="2600674101" sldId="287"/>
        </pc:sldMkLst>
      </pc:sldChg>
      <pc:sldChg chg="addSp delSp modSp">
        <pc:chgData name="PAULO EDUARDO LIMA RABELO" userId="S::rabelo.paulo@discente.ufma.br::bc58496c-dee5-4ba8-8be1-8bec629e5c73" providerId="AD" clId="Web-{13C6E85D-D488-0387-981B-685E2299F9E8}" dt="2025-05-26T02:32:58.313" v="276"/>
        <pc:sldMkLst>
          <pc:docMk/>
          <pc:sldMk cId="1202418214" sldId="288"/>
        </pc:sldMkLst>
      </pc:sldChg>
      <pc:sldChg chg="addSp delSp modSp">
        <pc:chgData name="PAULO EDUARDO LIMA RABELO" userId="S::rabelo.paulo@discente.ufma.br::bc58496c-dee5-4ba8-8be1-8bec629e5c73" providerId="AD" clId="Web-{13C6E85D-D488-0387-981B-685E2299F9E8}" dt="2025-05-26T02:33:46.861" v="300"/>
        <pc:sldMkLst>
          <pc:docMk/>
          <pc:sldMk cId="657298524" sldId="289"/>
        </pc:sldMkLst>
      </pc:sldChg>
      <pc:sldChg chg="addSp delSp">
        <pc:chgData name="PAULO EDUARDO LIMA RABELO" userId="S::rabelo.paulo@discente.ufma.br::bc58496c-dee5-4ba8-8be1-8bec629e5c73" providerId="AD" clId="Web-{13C6E85D-D488-0387-981B-685E2299F9E8}" dt="2025-05-26T02:33:30.657" v="292"/>
        <pc:sldMkLst>
          <pc:docMk/>
          <pc:sldMk cId="514158371" sldId="291"/>
        </pc:sldMkLst>
      </pc:sldChg>
      <pc:sldChg chg="addSp delSp modSp">
        <pc:chgData name="PAULO EDUARDO LIMA RABELO" userId="S::rabelo.paulo@discente.ufma.br::bc58496c-dee5-4ba8-8be1-8bec629e5c73" providerId="AD" clId="Web-{13C6E85D-D488-0387-981B-685E2299F9E8}" dt="2025-05-26T02:33:49.408" v="302"/>
        <pc:sldMkLst>
          <pc:docMk/>
          <pc:sldMk cId="2278315431" sldId="292"/>
        </pc:sldMkLst>
      </pc:sldChg>
      <pc:sldChg chg="addSp delSp">
        <pc:chgData name="PAULO EDUARDO LIMA RABELO" userId="S::rabelo.paulo@discente.ufma.br::bc58496c-dee5-4ba8-8be1-8bec629e5c73" providerId="AD" clId="Web-{13C6E85D-D488-0387-981B-685E2299F9E8}" dt="2025-05-26T02:33:52.658" v="304"/>
        <pc:sldMkLst>
          <pc:docMk/>
          <pc:sldMk cId="17215927" sldId="293"/>
        </pc:sldMkLst>
      </pc:sldChg>
      <pc:sldChg chg="addSp delSp">
        <pc:chgData name="PAULO EDUARDO LIMA RABELO" userId="S::rabelo.paulo@discente.ufma.br::bc58496c-dee5-4ba8-8be1-8bec629e5c73" providerId="AD" clId="Web-{13C6E85D-D488-0387-981B-685E2299F9E8}" dt="2025-05-26T02:33:56.705" v="306"/>
        <pc:sldMkLst>
          <pc:docMk/>
          <pc:sldMk cId="1907681130" sldId="294"/>
        </pc:sldMkLst>
      </pc:sldChg>
      <pc:sldChg chg="addSp delSp modSp">
        <pc:chgData name="PAULO EDUARDO LIMA RABELO" userId="S::rabelo.paulo@discente.ufma.br::bc58496c-dee5-4ba8-8be1-8bec629e5c73" providerId="AD" clId="Web-{13C6E85D-D488-0387-981B-685E2299F9E8}" dt="2025-05-26T02:33:01.938" v="278"/>
        <pc:sldMkLst>
          <pc:docMk/>
          <pc:sldMk cId="1212455431" sldId="295"/>
        </pc:sldMkLst>
      </pc:sldChg>
      <pc:sldChg chg="addSp delSp modSp ord">
        <pc:chgData name="PAULO EDUARDO LIMA RABELO" userId="S::rabelo.paulo@discente.ufma.br::bc58496c-dee5-4ba8-8be1-8bec629e5c73" providerId="AD" clId="Web-{13C6E85D-D488-0387-981B-685E2299F9E8}" dt="2025-05-26T02:32:51.547" v="272"/>
        <pc:sldMkLst>
          <pc:docMk/>
          <pc:sldMk cId="1777316494" sldId="296"/>
        </pc:sldMkLst>
      </pc:sldChg>
      <pc:sldChg chg="addSp delSp modSp">
        <pc:chgData name="PAULO EDUARDO LIMA RABELO" userId="S::rabelo.paulo@discente.ufma.br::bc58496c-dee5-4ba8-8be1-8bec629e5c73" providerId="AD" clId="Web-{13C6E85D-D488-0387-981B-685E2299F9E8}" dt="2025-05-26T02:33:59.267" v="308"/>
        <pc:sldMkLst>
          <pc:docMk/>
          <pc:sldMk cId="141947999" sldId="297"/>
        </pc:sldMkLst>
      </pc:sldChg>
      <pc:sldChg chg="addSp delSp">
        <pc:chgData name="PAULO EDUARDO LIMA RABELO" userId="S::rabelo.paulo@discente.ufma.br::bc58496c-dee5-4ba8-8be1-8bec629e5c73" providerId="AD" clId="Web-{13C6E85D-D488-0387-981B-685E2299F9E8}" dt="2025-05-26T02:34:05.502" v="310"/>
        <pc:sldMkLst>
          <pc:docMk/>
          <pc:sldMk cId="1745776525" sldId="298"/>
        </pc:sldMkLst>
      </pc:sldChg>
      <pc:sldChg chg="addSp delSp">
        <pc:chgData name="PAULO EDUARDO LIMA RABELO" userId="S::rabelo.paulo@discente.ufma.br::bc58496c-dee5-4ba8-8be1-8bec629e5c73" providerId="AD" clId="Web-{13C6E85D-D488-0387-981B-685E2299F9E8}" dt="2025-05-26T02:34:08.502" v="312"/>
        <pc:sldMkLst>
          <pc:docMk/>
          <pc:sldMk cId="807394283" sldId="299"/>
        </pc:sldMkLst>
      </pc:sldChg>
      <pc:sldChg chg="addSp delSp">
        <pc:chgData name="PAULO EDUARDO LIMA RABELO" userId="S::rabelo.paulo@discente.ufma.br::bc58496c-dee5-4ba8-8be1-8bec629e5c73" providerId="AD" clId="Web-{13C6E85D-D488-0387-981B-685E2299F9E8}" dt="2025-05-26T02:34:11.174" v="314"/>
        <pc:sldMkLst>
          <pc:docMk/>
          <pc:sldMk cId="1677421518" sldId="300"/>
        </pc:sldMkLst>
      </pc:sldChg>
      <pc:sldChg chg="addSp delSp">
        <pc:chgData name="PAULO EDUARDO LIMA RABELO" userId="S::rabelo.paulo@discente.ufma.br::bc58496c-dee5-4ba8-8be1-8bec629e5c73" providerId="AD" clId="Web-{13C6E85D-D488-0387-981B-685E2299F9E8}" dt="2025-05-26T02:34:13.487" v="316"/>
        <pc:sldMkLst>
          <pc:docMk/>
          <pc:sldMk cId="3315121252" sldId="301"/>
        </pc:sldMkLst>
      </pc:sldChg>
      <pc:sldChg chg="addSp delSp">
        <pc:chgData name="PAULO EDUARDO LIMA RABELO" userId="S::rabelo.paulo@discente.ufma.br::bc58496c-dee5-4ba8-8be1-8bec629e5c73" providerId="AD" clId="Web-{13C6E85D-D488-0387-981B-685E2299F9E8}" dt="2025-05-26T02:34:17.830" v="318"/>
        <pc:sldMkLst>
          <pc:docMk/>
          <pc:sldMk cId="3051531049" sldId="302"/>
        </pc:sldMkLst>
      </pc:sldChg>
    </pc:docChg>
  </pc:docChgLst>
  <pc:docChgLst>
    <pc:chgData name="ELLEN CRISTINA DE SOUSA CASTRO" userId="S::ellen.castro@discente.ufma.br::bbd50f1c-01c7-4e9e-9f2f-cbac60068d41" providerId="AD" clId="Web-{9781F3BE-F298-0DBD-44AB-E22D1BA76581}"/>
    <pc:docChg chg="modSld">
      <pc:chgData name="ELLEN CRISTINA DE SOUSA CASTRO" userId="S::ellen.castro@discente.ufma.br::bbd50f1c-01c7-4e9e-9f2f-cbac60068d41" providerId="AD" clId="Web-{9781F3BE-F298-0DBD-44AB-E22D1BA76581}" dt="2025-06-11T01:53:34.263" v="166" actId="20577"/>
      <pc:docMkLst>
        <pc:docMk/>
      </pc:docMkLst>
      <pc:sldChg chg="addSp delSp modSp">
        <pc:chgData name="ELLEN CRISTINA DE SOUSA CASTRO" userId="S::ellen.castro@discente.ufma.br::bbd50f1c-01c7-4e9e-9f2f-cbac60068d41" providerId="AD" clId="Web-{9781F3BE-F298-0DBD-44AB-E22D1BA76581}" dt="2025-06-11T01:50:37.539" v="89" actId="20577"/>
        <pc:sldMkLst>
          <pc:docMk/>
          <pc:sldMk cId="1645342773" sldId="310"/>
        </pc:sldMkLst>
      </pc:sldChg>
      <pc:sldChg chg="addSp delSp modSp">
        <pc:chgData name="ELLEN CRISTINA DE SOUSA CASTRO" userId="S::ellen.castro@discente.ufma.br::bbd50f1c-01c7-4e9e-9f2f-cbac60068d41" providerId="AD" clId="Web-{9781F3BE-F298-0DBD-44AB-E22D1BA76581}" dt="2025-06-11T01:45:34.169" v="15" actId="1076"/>
        <pc:sldMkLst>
          <pc:docMk/>
          <pc:sldMk cId="3492027052" sldId="322"/>
        </pc:sldMkLst>
      </pc:sldChg>
      <pc:sldChg chg="addSp delSp modSp">
        <pc:chgData name="ELLEN CRISTINA DE SOUSA CASTRO" userId="S::ellen.castro@discente.ufma.br::bbd50f1c-01c7-4e9e-9f2f-cbac60068d41" providerId="AD" clId="Web-{9781F3BE-F298-0DBD-44AB-E22D1BA76581}" dt="2025-06-11T01:53:34.263" v="166" actId="20577"/>
        <pc:sldMkLst>
          <pc:docMk/>
          <pc:sldMk cId="776690381" sldId="324"/>
        </pc:sldMkLst>
      </pc:sldChg>
      <pc:sldChg chg="addSp delSp modSp">
        <pc:chgData name="ELLEN CRISTINA DE SOUSA CASTRO" userId="S::ellen.castro@discente.ufma.br::bbd50f1c-01c7-4e9e-9f2f-cbac60068d41" providerId="AD" clId="Web-{9781F3BE-F298-0DBD-44AB-E22D1BA76581}" dt="2025-06-11T01:47:59.080" v="32" actId="1076"/>
        <pc:sldMkLst>
          <pc:docMk/>
          <pc:sldMk cId="1912634488" sldId="327"/>
        </pc:sldMkLst>
      </pc:sldChg>
      <pc:sldChg chg="modSp">
        <pc:chgData name="ELLEN CRISTINA DE SOUSA CASTRO" userId="S::ellen.castro@discente.ufma.br::bbd50f1c-01c7-4e9e-9f2f-cbac60068d41" providerId="AD" clId="Web-{9781F3BE-F298-0DBD-44AB-E22D1BA76581}" dt="2025-06-11T01:32:51.191" v="3" actId="1076"/>
        <pc:sldMkLst>
          <pc:docMk/>
          <pc:sldMk cId="1498745574" sldId="339"/>
        </pc:sldMkLst>
      </pc:sldChg>
    </pc:docChg>
  </pc:docChgLst>
  <pc:docChgLst>
    <pc:chgData name="MANOEL LUCAS PACHECO JUNIOR" userId="S::manoel.lucas@discente.ufma.br::44b8983b-0e67-4774-9a03-89ad22765b4c" providerId="AD" clId="Web-{732C1171-1DE3-2B45-5198-72E658AC5CD9}"/>
    <pc:docChg chg="modSld">
      <pc:chgData name="MANOEL LUCAS PACHECO JUNIOR" userId="S::manoel.lucas@discente.ufma.br::44b8983b-0e67-4774-9a03-89ad22765b4c" providerId="AD" clId="Web-{732C1171-1DE3-2B45-5198-72E658AC5CD9}" dt="2025-05-26T00:23:09.077" v="1" actId="1076"/>
      <pc:docMkLst>
        <pc:docMk/>
      </pc:docMkLst>
    </pc:docChg>
  </pc:docChgLst>
  <pc:docChgLst>
    <pc:chgData name="MATEUS DUTRA VALE" userId="S::mateus.dv@discente.ufma.br::7110a7da-dd03-4717-8055-52cbff5253a0" providerId="AD" clId="Web-{0D10FFB4-C4D3-4176-BA56-184B31801511}"/>
    <pc:docChg chg="modSld">
      <pc:chgData name="MATEUS DUTRA VALE" userId="S::mateus.dv@discente.ufma.br::7110a7da-dd03-4717-8055-52cbff5253a0" providerId="AD" clId="Web-{0D10FFB4-C4D3-4176-BA56-184B31801511}" dt="2025-06-13T14:01:06.481" v="35" actId="1076"/>
      <pc:docMkLst>
        <pc:docMk/>
      </pc:docMkLst>
    </pc:docChg>
  </pc:docChgLst>
  <pc:docChgLst>
    <pc:chgData name="BRUNO KAUAN RODRIGUES SILVA" userId="S::bruno.kauan@discente.ufma.br::3808b6b0-0811-4639-a226-cdb77a658966" providerId="AD" clId="Web-{A6801B82-8312-9B9C-29C6-AF2597A2B079}"/>
    <pc:docChg chg="modSld">
      <pc:chgData name="BRUNO KAUAN RODRIGUES SILVA" userId="S::bruno.kauan@discente.ufma.br::3808b6b0-0811-4639-a226-cdb77a658966" providerId="AD" clId="Web-{A6801B82-8312-9B9C-29C6-AF2597A2B079}" dt="2025-05-24T23:21:43.332" v="242" actId="20577"/>
      <pc:docMkLst>
        <pc:docMk/>
      </pc:docMkLst>
    </pc:docChg>
  </pc:docChgLst>
  <pc:docChgLst>
    <pc:chgData name="BRUNO KAUAN RODRIGUES SILVA" userId="S::bruno.kauan@discente.ufma.br::3808b6b0-0811-4639-a226-cdb77a658966" providerId="AD" clId="Web-{31772F9C-40B4-58C4-955F-CDAB5AF75F36}"/>
    <pc:docChg chg="addSld modSld sldOrd">
      <pc:chgData name="BRUNO KAUAN RODRIGUES SILVA" userId="S::bruno.kauan@discente.ufma.br::3808b6b0-0811-4639-a226-cdb77a658966" providerId="AD" clId="Web-{31772F9C-40B4-58C4-955F-CDAB5AF75F36}" dt="2025-05-28T15:47:49.162" v="343" actId="20577"/>
      <pc:docMkLst>
        <pc:docMk/>
      </pc:docMkLst>
      <pc:sldChg chg="modSp">
        <pc:chgData name="BRUNO KAUAN RODRIGUES SILVA" userId="S::bruno.kauan@discente.ufma.br::3808b6b0-0811-4639-a226-cdb77a658966" providerId="AD" clId="Web-{31772F9C-40B4-58C4-955F-CDAB5AF75F36}" dt="2025-05-28T15:47:49.162" v="343" actId="20577"/>
        <pc:sldMkLst>
          <pc:docMk/>
          <pc:sldMk cId="1003664471" sldId="326"/>
        </pc:sldMkLst>
      </pc:sldChg>
      <pc:sldChg chg="addSp delSp modSp">
        <pc:chgData name="BRUNO KAUAN RODRIGUES SILVA" userId="S::bruno.kauan@discente.ufma.br::3808b6b0-0811-4639-a226-cdb77a658966" providerId="AD" clId="Web-{31772F9C-40B4-58C4-955F-CDAB5AF75F36}" dt="2025-05-28T15:02:49.238" v="177" actId="1076"/>
        <pc:sldMkLst>
          <pc:docMk/>
          <pc:sldMk cId="1875741724" sldId="332"/>
        </pc:sldMkLst>
      </pc:sldChg>
      <pc:sldChg chg="addSp delSp modSp add ord replId">
        <pc:chgData name="BRUNO KAUAN RODRIGUES SILVA" userId="S::bruno.kauan@discente.ufma.br::3808b6b0-0811-4639-a226-cdb77a658966" providerId="AD" clId="Web-{31772F9C-40B4-58C4-955F-CDAB5AF75F36}" dt="2025-05-28T13:51:10.113" v="51"/>
        <pc:sldMkLst>
          <pc:docMk/>
          <pc:sldMk cId="981411101" sldId="333"/>
        </pc:sldMkLst>
      </pc:sldChg>
      <pc:sldChg chg="addSp delSp modSp add replId">
        <pc:chgData name="BRUNO KAUAN RODRIGUES SILVA" userId="S::bruno.kauan@discente.ufma.br::3808b6b0-0811-4639-a226-cdb77a658966" providerId="AD" clId="Web-{31772F9C-40B4-58C4-955F-CDAB5AF75F36}" dt="2025-05-28T13:51:52.865" v="57" actId="1076"/>
        <pc:sldMkLst>
          <pc:docMk/>
          <pc:sldMk cId="1229287192" sldId="334"/>
        </pc:sldMkLst>
      </pc:sldChg>
      <pc:sldChg chg="addSp delSp modSp add replId">
        <pc:chgData name="BRUNO KAUAN RODRIGUES SILVA" userId="S::bruno.kauan@discente.ufma.br::3808b6b0-0811-4639-a226-cdb77a658966" providerId="AD" clId="Web-{31772F9C-40B4-58C4-955F-CDAB5AF75F36}" dt="2025-05-28T13:52:37.429" v="69" actId="14100"/>
        <pc:sldMkLst>
          <pc:docMk/>
          <pc:sldMk cId="1677767021" sldId="335"/>
        </pc:sldMkLst>
      </pc:sldChg>
      <pc:sldChg chg="addSp delSp modSp add replId">
        <pc:chgData name="BRUNO KAUAN RODRIGUES SILVA" userId="S::bruno.kauan@discente.ufma.br::3808b6b0-0811-4639-a226-cdb77a658966" providerId="AD" clId="Web-{31772F9C-40B4-58C4-955F-CDAB5AF75F36}" dt="2025-05-28T13:53:20.039" v="78" actId="14100"/>
        <pc:sldMkLst>
          <pc:docMk/>
          <pc:sldMk cId="3475882849" sldId="336"/>
        </pc:sldMkLst>
      </pc:sldChg>
      <pc:sldChg chg="addSp delSp modSp add replId">
        <pc:chgData name="BRUNO KAUAN RODRIGUES SILVA" userId="S::bruno.kauan@discente.ufma.br::3808b6b0-0811-4639-a226-cdb77a658966" providerId="AD" clId="Web-{31772F9C-40B4-58C4-955F-CDAB5AF75F36}" dt="2025-05-28T13:54:07.869" v="88" actId="1076"/>
        <pc:sldMkLst>
          <pc:docMk/>
          <pc:sldMk cId="463104689" sldId="337"/>
        </pc:sldMkLst>
      </pc:sldChg>
      <pc:sldChg chg="addSp delSp modSp add replId">
        <pc:chgData name="BRUNO KAUAN RODRIGUES SILVA" userId="S::bruno.kauan@discente.ufma.br::3808b6b0-0811-4639-a226-cdb77a658966" providerId="AD" clId="Web-{31772F9C-40B4-58C4-955F-CDAB5AF75F36}" dt="2025-05-28T14:00:49.820" v="127" actId="1076"/>
        <pc:sldMkLst>
          <pc:docMk/>
          <pc:sldMk cId="1105988462" sldId="338"/>
        </pc:sldMkLst>
      </pc:sldChg>
    </pc:docChg>
  </pc:docChgLst>
  <pc:docChgLst>
    <pc:chgData name="PAULO EDUARDO LIMA RABELO" userId="S::rabelo.paulo@discente.ufma.br::bc58496c-dee5-4ba8-8be1-8bec629e5c73" providerId="AD" clId="Web-{FCBA3E8E-3DDB-CE4A-23C6-FD90E279DFB2}"/>
    <pc:docChg chg="modSld">
      <pc:chgData name="PAULO EDUARDO LIMA RABELO" userId="S::rabelo.paulo@discente.ufma.br::bc58496c-dee5-4ba8-8be1-8bec629e5c73" providerId="AD" clId="Web-{FCBA3E8E-3DDB-CE4A-23C6-FD90E279DFB2}" dt="2025-05-29T19:35:50.875" v="12" actId="14100"/>
      <pc:docMkLst>
        <pc:docMk/>
      </pc:docMkLst>
      <pc:sldChg chg="modSp">
        <pc:chgData name="PAULO EDUARDO LIMA RABELO" userId="S::rabelo.paulo@discente.ufma.br::bc58496c-dee5-4ba8-8be1-8bec629e5c73" providerId="AD" clId="Web-{FCBA3E8E-3DDB-CE4A-23C6-FD90E279DFB2}" dt="2025-05-29T19:16:30.431" v="8" actId="20577"/>
        <pc:sldMkLst>
          <pc:docMk/>
          <pc:sldMk cId="1875741724" sldId="332"/>
        </pc:sldMkLst>
      </pc:sldChg>
      <pc:sldChg chg="addSp delSp modSp">
        <pc:chgData name="PAULO EDUARDO LIMA RABELO" userId="S::rabelo.paulo@discente.ufma.br::bc58496c-dee5-4ba8-8be1-8bec629e5c73" providerId="AD" clId="Web-{FCBA3E8E-3DDB-CE4A-23C6-FD90E279DFB2}" dt="2025-05-29T19:35:50.875" v="12" actId="14100"/>
        <pc:sldMkLst>
          <pc:docMk/>
          <pc:sldMk cId="1229287192" sldId="334"/>
        </pc:sldMkLst>
      </pc:sldChg>
    </pc:docChg>
  </pc:docChgLst>
  <pc:docChgLst>
    <pc:chgData name="BRUNO KAUAN RODRIGUES SILVA" userId="S::bruno.kauan@discente.ufma.br::3808b6b0-0811-4639-a226-cdb77a658966" providerId="AD" clId="Web-{14CA54B3-9CA0-1FB4-2E09-226E48955DC7}"/>
    <pc:docChg chg="modSld">
      <pc:chgData name="BRUNO KAUAN RODRIGUES SILVA" userId="S::bruno.kauan@discente.ufma.br::3808b6b0-0811-4639-a226-cdb77a658966" providerId="AD" clId="Web-{14CA54B3-9CA0-1FB4-2E09-226E48955DC7}" dt="2025-05-24T20:09:23.970" v="42" actId="20577"/>
      <pc:docMkLst>
        <pc:docMk/>
      </pc:docMkLst>
    </pc:docChg>
  </pc:docChgLst>
  <pc:docChgLst>
    <pc:chgData name="ELLEN CRISTINA DE SOUSA CASTRO" userId="S::ellen.castro@discente.ufma.br::bbd50f1c-01c7-4e9e-9f2f-cbac60068d41" providerId="AD" clId="Web-{32FACD39-3D76-EF42-E14C-E5E56CABC457}"/>
    <pc:docChg chg="modSld">
      <pc:chgData name="ELLEN CRISTINA DE SOUSA CASTRO" userId="S::ellen.castro@discente.ufma.br::bbd50f1c-01c7-4e9e-9f2f-cbac60068d41" providerId="AD" clId="Web-{32FACD39-3D76-EF42-E14C-E5E56CABC457}" dt="2025-05-24T21:57:02.671" v="684" actId="1076"/>
      <pc:docMkLst>
        <pc:docMk/>
      </pc:docMkLst>
    </pc:docChg>
  </pc:docChgLst>
  <pc:docChgLst>
    <pc:chgData name="MANOEL LUCAS PACHECO JUNIOR" userId="S::manoel.lucas@discente.ufma.br::44b8983b-0e67-4774-9a03-89ad22765b4c" providerId="AD" clId="Web-{928504D5-110E-2398-B93F-2DD27AD6F07A}"/>
    <pc:docChg chg="modSld">
      <pc:chgData name="MANOEL LUCAS PACHECO JUNIOR" userId="S::manoel.lucas@discente.ufma.br::44b8983b-0e67-4774-9a03-89ad22765b4c" providerId="AD" clId="Web-{928504D5-110E-2398-B93F-2DD27AD6F07A}" dt="2025-05-28T15:37:20.746" v="4" actId="20577"/>
      <pc:docMkLst>
        <pc:docMk/>
      </pc:docMkLst>
    </pc:docChg>
  </pc:docChgLst>
  <pc:docChgLst>
    <pc:chgData name="ELLEN CRISTINA DE SOUSA CASTRO" userId="S::ellen.castro@discente.ufma.br::bbd50f1c-01c7-4e9e-9f2f-cbac60068d41" providerId="AD" clId="Web-{7A405B2E-9967-C325-1BC0-F4589315EE06}"/>
    <pc:docChg chg="modSld">
      <pc:chgData name="ELLEN CRISTINA DE SOUSA CASTRO" userId="S::ellen.castro@discente.ufma.br::bbd50f1c-01c7-4e9e-9f2f-cbac60068d41" providerId="AD" clId="Web-{7A405B2E-9967-C325-1BC0-F4589315EE06}" dt="2025-05-28T15:43:35.134" v="88" actId="20577"/>
      <pc:docMkLst>
        <pc:docMk/>
      </pc:docMkLst>
    </pc:docChg>
  </pc:docChgLst>
  <pc:docChgLst>
    <pc:chgData name="ELLEN CRISTINA DE SOUSA CASTRO" userId="S::ellen.castro@discente.ufma.br::bbd50f1c-01c7-4e9e-9f2f-cbac60068d41" providerId="AD" clId="Web-{8C1ABCB5-ACA9-D30F-DDD0-B25FAAF47580}"/>
    <pc:docChg chg="modSld">
      <pc:chgData name="ELLEN CRISTINA DE SOUSA CASTRO" userId="S::ellen.castro@discente.ufma.br::bbd50f1c-01c7-4e9e-9f2f-cbac60068d41" providerId="AD" clId="Web-{8C1ABCB5-ACA9-D30F-DDD0-B25FAAF47580}" dt="2025-06-13T12:19:57.149" v="74" actId="20577"/>
      <pc:docMkLst>
        <pc:docMk/>
      </pc:docMkLst>
      <pc:sldChg chg="addSp delSp modSp">
        <pc:chgData name="ELLEN CRISTINA DE SOUSA CASTRO" userId="S::ellen.castro@discente.ufma.br::bbd50f1c-01c7-4e9e-9f2f-cbac60068d41" providerId="AD" clId="Web-{8C1ABCB5-ACA9-D30F-DDD0-B25FAAF47580}" dt="2025-06-13T12:19:57.149" v="74" actId="20577"/>
        <pc:sldMkLst>
          <pc:docMk/>
          <pc:sldMk cId="3179650463" sldId="350"/>
        </pc:sldMkLst>
        <pc:spChg chg="add del mod">
          <ac:chgData name="ELLEN CRISTINA DE SOUSA CASTRO" userId="S::ellen.castro@discente.ufma.br::bbd50f1c-01c7-4e9e-9f2f-cbac60068d41" providerId="AD" clId="Web-{8C1ABCB5-ACA9-D30F-DDD0-B25FAAF47580}" dt="2025-06-13T12:19:21.243" v="72" actId="14100"/>
          <ac:spMkLst>
            <pc:docMk/>
            <pc:sldMk cId="3179650463" sldId="350"/>
            <ac:spMk id="3" creationId="{C03B281A-4CAE-7692-FBB5-B23BAF8631EC}"/>
          </ac:spMkLst>
        </pc:spChg>
        <pc:spChg chg="mod">
          <ac:chgData name="ELLEN CRISTINA DE SOUSA CASTRO" userId="S::ellen.castro@discente.ufma.br::bbd50f1c-01c7-4e9e-9f2f-cbac60068d41" providerId="AD" clId="Web-{8C1ABCB5-ACA9-D30F-DDD0-B25FAAF47580}" dt="2025-06-13T12:19:57.149" v="74" actId="20577"/>
          <ac:spMkLst>
            <pc:docMk/>
            <pc:sldMk cId="3179650463" sldId="350"/>
            <ac:spMk id="14" creationId="{8577CFD4-731C-B21C-9CD3-886A5B72E73E}"/>
          </ac:spMkLst>
        </pc:spChg>
      </pc:sldChg>
    </pc:docChg>
  </pc:docChgLst>
  <pc:docChgLst>
    <pc:chgData name="MATEUS DUTRA VALE" userId="S::mateus.dv@discente.ufma.br::7110a7da-dd03-4717-8055-52cbff5253a0" providerId="AD" clId="Web-{386E396B-E996-4825-4F2C-7E39D7B289F4}"/>
    <pc:docChg chg="modSld">
      <pc:chgData name="MATEUS DUTRA VALE" userId="S::mateus.dv@discente.ufma.br::7110a7da-dd03-4717-8055-52cbff5253a0" providerId="AD" clId="Web-{386E396B-E996-4825-4F2C-7E39D7B289F4}" dt="2025-06-24T21:55:34.088" v="1" actId="1076"/>
      <pc:docMkLst>
        <pc:docMk/>
      </pc:docMkLst>
      <pc:sldChg chg="modSp">
        <pc:chgData name="MATEUS DUTRA VALE" userId="S::mateus.dv@discente.ufma.br::7110a7da-dd03-4717-8055-52cbff5253a0" providerId="AD" clId="Web-{386E396B-E996-4825-4F2C-7E39D7B289F4}" dt="2025-06-24T21:55:34.088" v="1" actId="1076"/>
        <pc:sldMkLst>
          <pc:docMk/>
          <pc:sldMk cId="3170570147" sldId="363"/>
        </pc:sldMkLst>
        <pc:picChg chg="mod">
          <ac:chgData name="MATEUS DUTRA VALE" userId="S::mateus.dv@discente.ufma.br::7110a7da-dd03-4717-8055-52cbff5253a0" providerId="AD" clId="Web-{386E396B-E996-4825-4F2C-7E39D7B289F4}" dt="2025-06-24T21:55:34.088" v="1" actId="1076"/>
          <ac:picMkLst>
            <pc:docMk/>
            <pc:sldMk cId="3170570147" sldId="363"/>
            <ac:picMk id="4" creationId="{F0639D0B-7DBB-9923-332D-D34B6249B683}"/>
          </ac:picMkLst>
        </pc:picChg>
      </pc:sldChg>
    </pc:docChg>
  </pc:docChgLst>
  <pc:docChgLst>
    <pc:chgData name="MANOEL LUCAS PACHECO JUNIOR" userId="S::manoel.lucas@discente.ufma.br::44b8983b-0e67-4774-9a03-89ad22765b4c" providerId="AD" clId="Web-{5C1C244F-F6CF-A730-409B-A9836BEC0A13}"/>
    <pc:docChg chg="mod">
      <pc:chgData name="MANOEL LUCAS PACHECO JUNIOR" userId="S::manoel.lucas@discente.ufma.br::44b8983b-0e67-4774-9a03-89ad22765b4c" providerId="AD" clId="Web-{5C1C244F-F6CF-A730-409B-A9836BEC0A13}" dt="2025-05-28T02:17:49.278" v="0"/>
      <pc:docMkLst>
        <pc:docMk/>
      </pc:docMkLst>
    </pc:docChg>
  </pc:docChgLst>
  <pc:docChgLst>
    <pc:chgData name="MATEUS DUTRA VALE" userId="S::mateus.dv@discente.ufma.br::7110a7da-dd03-4717-8055-52cbff5253a0" providerId="AD" clId="Web-{01504226-8AD9-226D-CF6E-2EF13B98CA60}"/>
    <pc:docChg chg="addSld delSld modSld">
      <pc:chgData name="MATEUS DUTRA VALE" userId="S::mateus.dv@discente.ufma.br::7110a7da-dd03-4717-8055-52cbff5253a0" providerId="AD" clId="Web-{01504226-8AD9-226D-CF6E-2EF13B98CA60}" dt="2025-05-29T03:07:44.531" v="97" actId="14100"/>
      <pc:docMkLst>
        <pc:docMk/>
      </pc:docMkLst>
      <pc:sldChg chg="addSp delSp modSp">
        <pc:chgData name="MATEUS DUTRA VALE" userId="S::mateus.dv@discente.ufma.br::7110a7da-dd03-4717-8055-52cbff5253a0" providerId="AD" clId="Web-{01504226-8AD9-226D-CF6E-2EF13B98CA60}" dt="2025-05-29T03:05:47.256" v="86" actId="1076"/>
        <pc:sldMkLst>
          <pc:docMk/>
          <pc:sldMk cId="3320153442" sldId="306"/>
        </pc:sldMkLst>
      </pc:sldChg>
      <pc:sldChg chg="addSp delSp modSp">
        <pc:chgData name="MATEUS DUTRA VALE" userId="S::mateus.dv@discente.ufma.br::7110a7da-dd03-4717-8055-52cbff5253a0" providerId="AD" clId="Web-{01504226-8AD9-226D-CF6E-2EF13B98CA60}" dt="2025-05-29T03:07:16.732" v="94" actId="14100"/>
        <pc:sldMkLst>
          <pc:docMk/>
          <pc:sldMk cId="2059667980" sldId="309"/>
        </pc:sldMkLst>
      </pc:sldChg>
      <pc:sldChg chg="modSp">
        <pc:chgData name="MATEUS DUTRA VALE" userId="S::mateus.dv@discente.ufma.br::7110a7da-dd03-4717-8055-52cbff5253a0" providerId="AD" clId="Web-{01504226-8AD9-226D-CF6E-2EF13B98CA60}" dt="2025-05-29T02:57:02.213" v="78" actId="1076"/>
        <pc:sldMkLst>
          <pc:docMk/>
          <pc:sldMk cId="1262257060" sldId="321"/>
        </pc:sldMkLst>
      </pc:sldChg>
      <pc:sldChg chg="modSp">
        <pc:chgData name="MATEUS DUTRA VALE" userId="S::mateus.dv@discente.ufma.br::7110a7da-dd03-4717-8055-52cbff5253a0" providerId="AD" clId="Web-{01504226-8AD9-226D-CF6E-2EF13B98CA60}" dt="2025-05-29T02:55:13.622" v="73" actId="20577"/>
        <pc:sldMkLst>
          <pc:docMk/>
          <pc:sldMk cId="3492027052" sldId="322"/>
        </pc:sldMkLst>
      </pc:sldChg>
      <pc:sldChg chg="addSp delSp modSp">
        <pc:chgData name="MATEUS DUTRA VALE" userId="S::mateus.dv@discente.ufma.br::7110a7da-dd03-4717-8055-52cbff5253a0" providerId="AD" clId="Web-{01504226-8AD9-226D-CF6E-2EF13B98CA60}" dt="2025-05-29T02:14:05.974" v="45" actId="20577"/>
        <pc:sldMkLst>
          <pc:docMk/>
          <pc:sldMk cId="1105988462" sldId="338"/>
        </pc:sldMkLst>
      </pc:sldChg>
      <pc:sldChg chg="modSp add del replId">
        <pc:chgData name="MATEUS DUTRA VALE" userId="S::mateus.dv@discente.ufma.br::7110a7da-dd03-4717-8055-52cbff5253a0" providerId="AD" clId="Web-{01504226-8AD9-226D-CF6E-2EF13B98CA60}" dt="2025-05-29T02:13:36.425" v="33"/>
        <pc:sldMkLst>
          <pc:docMk/>
          <pc:sldMk cId="2534578670" sldId="339"/>
        </pc:sldMkLst>
      </pc:sldChg>
    </pc:docChg>
  </pc:docChgLst>
  <pc:docChgLst>
    <pc:chgData name="MANOEL LUCAS PACHECO JUNIOR" userId="S::manoel.lucas@discente.ufma.br::44b8983b-0e67-4774-9a03-89ad22765b4c" providerId="AD" clId="Web-{9CBD63C0-B117-4534-2D2E-105CA9550CA7}"/>
    <pc:docChg chg="modSld">
      <pc:chgData name="MANOEL LUCAS PACHECO JUNIOR" userId="S::manoel.lucas@discente.ufma.br::44b8983b-0e67-4774-9a03-89ad22765b4c" providerId="AD" clId="Web-{9CBD63C0-B117-4534-2D2E-105CA9550CA7}" dt="2025-06-24T14:51:01.679" v="163" actId="1076"/>
      <pc:docMkLst>
        <pc:docMk/>
      </pc:docMkLst>
      <pc:sldChg chg="addSp delSp modSp">
        <pc:chgData name="MANOEL LUCAS PACHECO JUNIOR" userId="S::manoel.lucas@discente.ufma.br::44b8983b-0e67-4774-9a03-89ad22765b4c" providerId="AD" clId="Web-{9CBD63C0-B117-4534-2D2E-105CA9550CA7}" dt="2025-06-24T14:20:07.073" v="38" actId="14100"/>
        <pc:sldMkLst>
          <pc:docMk/>
          <pc:sldMk cId="2210434770" sldId="355"/>
        </pc:sldMkLst>
        <pc:picChg chg="add mod">
          <ac:chgData name="MANOEL LUCAS PACHECO JUNIOR" userId="S::manoel.lucas@discente.ufma.br::44b8983b-0e67-4774-9a03-89ad22765b4c" providerId="AD" clId="Web-{9CBD63C0-B117-4534-2D2E-105CA9550CA7}" dt="2025-06-24T14:20:07.073" v="38" actId="14100"/>
          <ac:picMkLst>
            <pc:docMk/>
            <pc:sldMk cId="2210434770" sldId="355"/>
            <ac:picMk id="4" creationId="{5CE1B79A-7416-1138-CBB9-E59B6C681035}"/>
          </ac:picMkLst>
        </pc:picChg>
      </pc:sldChg>
      <pc:sldChg chg="addSp delSp modSp">
        <pc:chgData name="MANOEL LUCAS PACHECO JUNIOR" userId="S::manoel.lucas@discente.ufma.br::44b8983b-0e67-4774-9a03-89ad22765b4c" providerId="AD" clId="Web-{9CBD63C0-B117-4534-2D2E-105CA9550CA7}" dt="2025-06-24T14:17:58.929" v="24"/>
        <pc:sldMkLst>
          <pc:docMk/>
          <pc:sldMk cId="1140224564" sldId="356"/>
        </pc:sldMkLst>
        <pc:picChg chg="add mod">
          <ac:chgData name="MANOEL LUCAS PACHECO JUNIOR" userId="S::manoel.lucas@discente.ufma.br::44b8983b-0e67-4774-9a03-89ad22765b4c" providerId="AD" clId="Web-{9CBD63C0-B117-4534-2D2E-105CA9550CA7}" dt="2025-06-24T14:14:40.690" v="1" actId="1076"/>
          <ac:picMkLst>
            <pc:docMk/>
            <pc:sldMk cId="1140224564" sldId="356"/>
            <ac:picMk id="2" creationId="{3F4776C0-0D0C-AC85-6C26-AF7B41367B7A}"/>
          </ac:picMkLst>
        </pc:picChg>
      </pc:sldChg>
      <pc:sldChg chg="addSp delSp modSp">
        <pc:chgData name="MANOEL LUCAS PACHECO JUNIOR" userId="S::manoel.lucas@discente.ufma.br::44b8983b-0e67-4774-9a03-89ad22765b4c" providerId="AD" clId="Web-{9CBD63C0-B117-4534-2D2E-105CA9550CA7}" dt="2025-06-24T14:22:51.733" v="45" actId="1076"/>
        <pc:sldMkLst>
          <pc:docMk/>
          <pc:sldMk cId="3747230337" sldId="358"/>
        </pc:sldMkLst>
        <pc:spChg chg="mod">
          <ac:chgData name="MANOEL LUCAS PACHECO JUNIOR" userId="S::manoel.lucas@discente.ufma.br::44b8983b-0e67-4774-9a03-89ad22765b4c" providerId="AD" clId="Web-{9CBD63C0-B117-4534-2D2E-105CA9550CA7}" dt="2025-06-24T14:22:51.733" v="45" actId="1076"/>
          <ac:spMkLst>
            <pc:docMk/>
            <pc:sldMk cId="3747230337" sldId="358"/>
            <ac:spMk id="3" creationId="{C9C9323E-E97C-FB8A-55A1-3D500CBF6748}"/>
          </ac:spMkLst>
        </pc:spChg>
      </pc:sldChg>
      <pc:sldChg chg="addSp delSp modSp">
        <pc:chgData name="MANOEL LUCAS PACHECO JUNIOR" userId="S::manoel.lucas@discente.ufma.br::44b8983b-0e67-4774-9a03-89ad22765b4c" providerId="AD" clId="Web-{9CBD63C0-B117-4534-2D2E-105CA9550CA7}" dt="2025-06-24T14:22:38.045" v="41"/>
        <pc:sldMkLst>
          <pc:docMk/>
          <pc:sldMk cId="3756245384" sldId="359"/>
        </pc:sldMkLst>
        <pc:spChg chg="mod">
          <ac:chgData name="MANOEL LUCAS PACHECO JUNIOR" userId="S::manoel.lucas@discente.ufma.br::44b8983b-0e67-4774-9a03-89ad22765b4c" providerId="AD" clId="Web-{9CBD63C0-B117-4534-2D2E-105CA9550CA7}" dt="2025-06-24T14:15:21.816" v="7" actId="1076"/>
          <ac:spMkLst>
            <pc:docMk/>
            <pc:sldMk cId="3756245384" sldId="359"/>
            <ac:spMk id="3" creationId="{207CC98B-F50F-D8B0-7797-8C87AD3A2D30}"/>
          </ac:spMkLst>
        </pc:spChg>
        <pc:picChg chg="add">
          <ac:chgData name="MANOEL LUCAS PACHECO JUNIOR" userId="S::manoel.lucas@discente.ufma.br::44b8983b-0e67-4774-9a03-89ad22765b4c" providerId="AD" clId="Web-{9CBD63C0-B117-4534-2D2E-105CA9550CA7}" dt="2025-06-24T14:22:36.998" v="40"/>
          <ac:picMkLst>
            <pc:docMk/>
            <pc:sldMk cId="3756245384" sldId="359"/>
            <ac:picMk id="6" creationId="{E5837070-6661-B8BA-EF0E-EE08BCBBC0DD}"/>
          </ac:picMkLst>
        </pc:picChg>
      </pc:sldChg>
      <pc:sldChg chg="modSp">
        <pc:chgData name="MANOEL LUCAS PACHECO JUNIOR" userId="S::manoel.lucas@discente.ufma.br::44b8983b-0e67-4774-9a03-89ad22765b4c" providerId="AD" clId="Web-{9CBD63C0-B117-4534-2D2E-105CA9550CA7}" dt="2025-06-24T14:31:54.527" v="68" actId="20577"/>
        <pc:sldMkLst>
          <pc:docMk/>
          <pc:sldMk cId="2094060300" sldId="361"/>
        </pc:sldMkLst>
        <pc:spChg chg="mod">
          <ac:chgData name="MANOEL LUCAS PACHECO JUNIOR" userId="S::manoel.lucas@discente.ufma.br::44b8983b-0e67-4774-9a03-89ad22765b4c" providerId="AD" clId="Web-{9CBD63C0-B117-4534-2D2E-105CA9550CA7}" dt="2025-06-24T14:31:54.527" v="68" actId="20577"/>
          <ac:spMkLst>
            <pc:docMk/>
            <pc:sldMk cId="2094060300" sldId="361"/>
            <ac:spMk id="22" creationId="{36FCFFE1-DF70-2ECD-5C11-A43F027AD754}"/>
          </ac:spMkLst>
        </pc:spChg>
      </pc:sldChg>
      <pc:sldChg chg="modSp">
        <pc:chgData name="MANOEL LUCAS PACHECO JUNIOR" userId="S::manoel.lucas@discente.ufma.br::44b8983b-0e67-4774-9a03-89ad22765b4c" providerId="AD" clId="Web-{9CBD63C0-B117-4534-2D2E-105CA9550CA7}" dt="2025-06-24T14:36:00.501" v="93" actId="1076"/>
        <pc:sldMkLst>
          <pc:docMk/>
          <pc:sldMk cId="826232860" sldId="362"/>
        </pc:sldMkLst>
        <pc:spChg chg="mod">
          <ac:chgData name="MANOEL LUCAS PACHECO JUNIOR" userId="S::manoel.lucas@discente.ufma.br::44b8983b-0e67-4774-9a03-89ad22765b4c" providerId="AD" clId="Web-{9CBD63C0-B117-4534-2D2E-105CA9550CA7}" dt="2025-06-24T14:36:00.501" v="93" actId="1076"/>
          <ac:spMkLst>
            <pc:docMk/>
            <pc:sldMk cId="826232860" sldId="362"/>
            <ac:spMk id="3" creationId="{6A7EC0A6-F214-5444-6217-CB2FE72639FE}"/>
          </ac:spMkLst>
        </pc:spChg>
        <pc:spChg chg="mod">
          <ac:chgData name="MANOEL LUCAS PACHECO JUNIOR" userId="S::manoel.lucas@discente.ufma.br::44b8983b-0e67-4774-9a03-89ad22765b4c" providerId="AD" clId="Web-{9CBD63C0-B117-4534-2D2E-105CA9550CA7}" dt="2025-06-24T14:36:00.439" v="91" actId="1076"/>
          <ac:spMkLst>
            <pc:docMk/>
            <pc:sldMk cId="826232860" sldId="362"/>
            <ac:spMk id="18" creationId="{2CBC4FB0-60DB-02E3-533C-A85FFFF1F69A}"/>
          </ac:spMkLst>
        </pc:spChg>
        <pc:spChg chg="mod">
          <ac:chgData name="MANOEL LUCAS PACHECO JUNIOR" userId="S::manoel.lucas@discente.ufma.br::44b8983b-0e67-4774-9a03-89ad22765b4c" providerId="AD" clId="Web-{9CBD63C0-B117-4534-2D2E-105CA9550CA7}" dt="2025-06-24T14:35:43.501" v="87" actId="20577"/>
          <ac:spMkLst>
            <pc:docMk/>
            <pc:sldMk cId="826232860" sldId="362"/>
            <ac:spMk id="22" creationId="{860A4C6E-AF6F-5530-493C-124E8927A73F}"/>
          </ac:spMkLst>
        </pc:spChg>
        <pc:spChg chg="mod">
          <ac:chgData name="MANOEL LUCAS PACHECO JUNIOR" userId="S::manoel.lucas@discente.ufma.br::44b8983b-0e67-4774-9a03-89ad22765b4c" providerId="AD" clId="Web-{9CBD63C0-B117-4534-2D2E-105CA9550CA7}" dt="2025-06-24T14:36:00.470" v="92" actId="1076"/>
          <ac:spMkLst>
            <pc:docMk/>
            <pc:sldMk cId="826232860" sldId="362"/>
            <ac:spMk id="23" creationId="{5822A5B2-3D97-2667-B34C-B702C7DD9EFF}"/>
          </ac:spMkLst>
        </pc:spChg>
        <pc:spChg chg="mod">
          <ac:chgData name="MANOEL LUCAS PACHECO JUNIOR" userId="S::manoel.lucas@discente.ufma.br::44b8983b-0e67-4774-9a03-89ad22765b4c" providerId="AD" clId="Web-{9CBD63C0-B117-4534-2D2E-105CA9550CA7}" dt="2025-06-24T14:36:00.423" v="90" actId="1076"/>
          <ac:spMkLst>
            <pc:docMk/>
            <pc:sldMk cId="826232860" sldId="362"/>
            <ac:spMk id="34" creationId="{6BD8F497-934E-2117-8B0C-44BE34A77059}"/>
          </ac:spMkLst>
        </pc:spChg>
      </pc:sldChg>
      <pc:sldChg chg="addSp delSp modSp">
        <pc:chgData name="MANOEL LUCAS PACHECO JUNIOR" userId="S::manoel.lucas@discente.ufma.br::44b8983b-0e67-4774-9a03-89ad22765b4c" providerId="AD" clId="Web-{9CBD63C0-B117-4534-2D2E-105CA9550CA7}" dt="2025-06-24T14:46:17.016" v="137" actId="1076"/>
        <pc:sldMkLst>
          <pc:docMk/>
          <pc:sldMk cId="3762877723" sldId="364"/>
        </pc:sldMkLst>
      </pc:sldChg>
      <pc:sldChg chg="addSp delSp modSp">
        <pc:chgData name="MANOEL LUCAS PACHECO JUNIOR" userId="S::manoel.lucas@discente.ufma.br::44b8983b-0e67-4774-9a03-89ad22765b4c" providerId="AD" clId="Web-{9CBD63C0-B117-4534-2D2E-105CA9550CA7}" dt="2025-06-24T14:51:01.679" v="163" actId="1076"/>
        <pc:sldMkLst>
          <pc:docMk/>
          <pc:sldMk cId="558343793" sldId="365"/>
        </pc:sldMkLst>
      </pc:sldChg>
      <pc:sldChg chg="addSp delSp modSp">
        <pc:chgData name="MANOEL LUCAS PACHECO JUNIOR" userId="S::manoel.lucas@discente.ufma.br::44b8983b-0e67-4774-9a03-89ad22765b4c" providerId="AD" clId="Web-{9CBD63C0-B117-4534-2D2E-105CA9550CA7}" dt="2025-06-24T14:50:49.304" v="162" actId="14100"/>
        <pc:sldMkLst>
          <pc:docMk/>
          <pc:sldMk cId="1697937235" sldId="367"/>
        </pc:sldMkLst>
      </pc:sldChg>
    </pc:docChg>
  </pc:docChgLst>
  <pc:docChgLst>
    <pc:chgData name="MATEUS DUTRA VALE" userId="S::mateus.dv@discente.ufma.br::7110a7da-dd03-4717-8055-52cbff5253a0" providerId="AD" clId="Web-{109F31C5-0773-153C-797B-ABEBB42640B7}"/>
    <pc:docChg chg="addSld delSld modSld sldOrd">
      <pc:chgData name="MATEUS DUTRA VALE" userId="S::mateus.dv@discente.ufma.br::7110a7da-dd03-4717-8055-52cbff5253a0" providerId="AD" clId="Web-{109F31C5-0773-153C-797B-ABEBB42640B7}" dt="2025-05-25T21:06:17.711" v="823" actId="1076"/>
      <pc:docMkLst>
        <pc:docMk/>
      </pc:docMkLst>
      <pc:sldChg chg="modSp">
        <pc:chgData name="MATEUS DUTRA VALE" userId="S::mateus.dv@discente.ufma.br::7110a7da-dd03-4717-8055-52cbff5253a0" providerId="AD" clId="Web-{109F31C5-0773-153C-797B-ABEBB42640B7}" dt="2025-05-25T18:13:24.001" v="46" actId="20577"/>
        <pc:sldMkLst>
          <pc:docMk/>
          <pc:sldMk cId="0" sldId="260"/>
        </pc:sldMkLst>
      </pc:sldChg>
      <pc:sldChg chg="modSp">
        <pc:chgData name="MATEUS DUTRA VALE" userId="S::mateus.dv@discente.ufma.br::7110a7da-dd03-4717-8055-52cbff5253a0" providerId="AD" clId="Web-{109F31C5-0773-153C-797B-ABEBB42640B7}" dt="2025-05-25T18:24:37.323" v="85" actId="1076"/>
        <pc:sldMkLst>
          <pc:docMk/>
          <pc:sldMk cId="0" sldId="263"/>
        </pc:sldMkLst>
      </pc:sldChg>
      <pc:sldChg chg="modSp">
        <pc:chgData name="MATEUS DUTRA VALE" userId="S::mateus.dv@discente.ufma.br::7110a7da-dd03-4717-8055-52cbff5253a0" providerId="AD" clId="Web-{109F31C5-0773-153C-797B-ABEBB42640B7}" dt="2025-05-25T18:29:49.453" v="90" actId="1076"/>
        <pc:sldMkLst>
          <pc:docMk/>
          <pc:sldMk cId="2614485107" sldId="274"/>
        </pc:sldMkLst>
      </pc:sldChg>
      <pc:sldChg chg="delSp del">
        <pc:chgData name="MATEUS DUTRA VALE" userId="S::mateus.dv@discente.ufma.br::7110a7da-dd03-4717-8055-52cbff5253a0" providerId="AD" clId="Web-{109F31C5-0773-153C-797B-ABEBB42640B7}" dt="2025-05-25T18:49:23.704" v="110"/>
        <pc:sldMkLst>
          <pc:docMk/>
          <pc:sldMk cId="873844090" sldId="278"/>
        </pc:sldMkLst>
      </pc:sldChg>
      <pc:sldChg chg="add replId">
        <pc:chgData name="MATEUS DUTRA VALE" userId="S::mateus.dv@discente.ufma.br::7110a7da-dd03-4717-8055-52cbff5253a0" providerId="AD" clId="Web-{109F31C5-0773-153C-797B-ABEBB42640B7}" dt="2025-05-25T18:22:41.097" v="78"/>
        <pc:sldMkLst>
          <pc:docMk/>
          <pc:sldMk cId="3062464566" sldId="279"/>
        </pc:sldMkLst>
      </pc:sldChg>
      <pc:sldChg chg="addSp delSp modSp add replId">
        <pc:chgData name="MATEUS DUTRA VALE" userId="S::mateus.dv@discente.ufma.br::7110a7da-dd03-4717-8055-52cbff5253a0" providerId="AD" clId="Web-{109F31C5-0773-153C-797B-ABEBB42640B7}" dt="2025-05-25T20:40:36.892" v="710" actId="20577"/>
        <pc:sldMkLst>
          <pc:docMk/>
          <pc:sldMk cId="4112988551" sldId="282"/>
        </pc:sldMkLst>
      </pc:sldChg>
      <pc:sldChg chg="addSp delSp modSp add ord replId">
        <pc:chgData name="MATEUS DUTRA VALE" userId="S::mateus.dv@discente.ufma.br::7110a7da-dd03-4717-8055-52cbff5253a0" providerId="AD" clId="Web-{109F31C5-0773-153C-797B-ABEBB42640B7}" dt="2025-05-25T19:50:06.825" v="507" actId="14100"/>
        <pc:sldMkLst>
          <pc:docMk/>
          <pc:sldMk cId="1175325565" sldId="284"/>
        </pc:sldMkLst>
      </pc:sldChg>
      <pc:sldChg chg="addSp delSp modSp add replId">
        <pc:chgData name="MATEUS DUTRA VALE" userId="S::mateus.dv@discente.ufma.br::7110a7da-dd03-4717-8055-52cbff5253a0" providerId="AD" clId="Web-{109F31C5-0773-153C-797B-ABEBB42640B7}" dt="2025-05-25T19:47:14.552" v="503" actId="20577"/>
        <pc:sldMkLst>
          <pc:docMk/>
          <pc:sldMk cId="527695124" sldId="285"/>
        </pc:sldMkLst>
      </pc:sldChg>
      <pc:sldChg chg="addSp delSp modSp add replId">
        <pc:chgData name="MATEUS DUTRA VALE" userId="S::mateus.dv@discente.ufma.br::7110a7da-dd03-4717-8055-52cbff5253a0" providerId="AD" clId="Web-{109F31C5-0773-153C-797B-ABEBB42640B7}" dt="2025-05-25T19:46:57.458" v="500" actId="20577"/>
        <pc:sldMkLst>
          <pc:docMk/>
          <pc:sldMk cId="657298524" sldId="289"/>
        </pc:sldMkLst>
      </pc:sldChg>
      <pc:sldChg chg="addSp delSp modSp add replId">
        <pc:chgData name="MATEUS DUTRA VALE" userId="S::mateus.dv@discente.ufma.br::7110a7da-dd03-4717-8055-52cbff5253a0" providerId="AD" clId="Web-{109F31C5-0773-153C-797B-ABEBB42640B7}" dt="2025-05-25T20:18:14.276" v="674" actId="14100"/>
        <pc:sldMkLst>
          <pc:docMk/>
          <pc:sldMk cId="2278315431" sldId="292"/>
        </pc:sldMkLst>
      </pc:sldChg>
      <pc:sldChg chg="addSp delSp modSp add replId">
        <pc:chgData name="MATEUS DUTRA VALE" userId="S::mateus.dv@discente.ufma.br::7110a7da-dd03-4717-8055-52cbff5253a0" providerId="AD" clId="Web-{109F31C5-0773-153C-797B-ABEBB42640B7}" dt="2025-05-25T20:18:18.667" v="676" actId="14100"/>
        <pc:sldMkLst>
          <pc:docMk/>
          <pc:sldMk cId="17215927" sldId="293"/>
        </pc:sldMkLst>
      </pc:sldChg>
      <pc:sldChg chg="addSp delSp modSp add replId">
        <pc:chgData name="MATEUS DUTRA VALE" userId="S::mateus.dv@discente.ufma.br::7110a7da-dd03-4717-8055-52cbff5253a0" providerId="AD" clId="Web-{109F31C5-0773-153C-797B-ABEBB42640B7}" dt="2025-05-25T20:56:27.035" v="767"/>
        <pc:sldMkLst>
          <pc:docMk/>
          <pc:sldMk cId="1907681130" sldId="294"/>
        </pc:sldMkLst>
      </pc:sldChg>
      <pc:sldChg chg="addSp delSp modSp add replId">
        <pc:chgData name="MATEUS DUTRA VALE" userId="S::mateus.dv@discente.ufma.br::7110a7da-dd03-4717-8055-52cbff5253a0" providerId="AD" clId="Web-{109F31C5-0773-153C-797B-ABEBB42640B7}" dt="2025-05-25T21:02:21.094" v="793" actId="1076"/>
        <pc:sldMkLst>
          <pc:docMk/>
          <pc:sldMk cId="141947999" sldId="297"/>
        </pc:sldMkLst>
      </pc:sldChg>
      <pc:sldChg chg="addSp delSp modSp add replId">
        <pc:chgData name="MATEUS DUTRA VALE" userId="S::mateus.dv@discente.ufma.br::7110a7da-dd03-4717-8055-52cbff5253a0" providerId="AD" clId="Web-{109F31C5-0773-153C-797B-ABEBB42640B7}" dt="2025-05-25T21:03:42.128" v="802" actId="1076"/>
        <pc:sldMkLst>
          <pc:docMk/>
          <pc:sldMk cId="1745776525" sldId="298"/>
        </pc:sldMkLst>
      </pc:sldChg>
      <pc:sldChg chg="addSp delSp modSp add replId">
        <pc:chgData name="MATEUS DUTRA VALE" userId="S::mateus.dv@discente.ufma.br::7110a7da-dd03-4717-8055-52cbff5253a0" providerId="AD" clId="Web-{109F31C5-0773-153C-797B-ABEBB42640B7}" dt="2025-05-25T21:04:34.395" v="809" actId="1076"/>
        <pc:sldMkLst>
          <pc:docMk/>
          <pc:sldMk cId="807394283" sldId="299"/>
        </pc:sldMkLst>
      </pc:sldChg>
      <pc:sldChg chg="addSp delSp modSp add del replId">
        <pc:chgData name="MATEUS DUTRA VALE" userId="S::mateus.dv@discente.ufma.br::7110a7da-dd03-4717-8055-52cbff5253a0" providerId="AD" clId="Web-{109F31C5-0773-153C-797B-ABEBB42640B7}" dt="2025-05-25T21:05:17.818" v="814" actId="1076"/>
        <pc:sldMkLst>
          <pc:docMk/>
          <pc:sldMk cId="1677421518" sldId="300"/>
        </pc:sldMkLst>
      </pc:sldChg>
      <pc:sldChg chg="addSp modSp add replId">
        <pc:chgData name="MATEUS DUTRA VALE" userId="S::mateus.dv@discente.ufma.br::7110a7da-dd03-4717-8055-52cbff5253a0" providerId="AD" clId="Web-{109F31C5-0773-153C-797B-ABEBB42640B7}" dt="2025-05-25T21:05:41.616" v="817" actId="1076"/>
        <pc:sldMkLst>
          <pc:docMk/>
          <pc:sldMk cId="3315121252" sldId="301"/>
        </pc:sldMkLst>
      </pc:sldChg>
      <pc:sldChg chg="addSp delSp modSp add replId">
        <pc:chgData name="MATEUS DUTRA VALE" userId="S::mateus.dv@discente.ufma.br::7110a7da-dd03-4717-8055-52cbff5253a0" providerId="AD" clId="Web-{109F31C5-0773-153C-797B-ABEBB42640B7}" dt="2025-05-25T21:06:17.711" v="823" actId="1076"/>
        <pc:sldMkLst>
          <pc:docMk/>
          <pc:sldMk cId="3051531049" sldId="302"/>
        </pc:sldMkLst>
      </pc:sldChg>
    </pc:docChg>
  </pc:docChgLst>
  <pc:docChgLst>
    <pc:chgData name="Usuário Convidado" userId="S::urn:spo:anon#9b701489d85fe5d382f629fcc93b909bb14bf43b9db856c84cb5de22630d0197::" providerId="AD" clId="Web-{2A5C2742-D89F-2F42-65FA-953E7B7E48DA}"/>
    <pc:docChg chg="modSld">
      <pc:chgData name="Usuário Convidado" userId="S::urn:spo:anon#9b701489d85fe5d382f629fcc93b909bb14bf43b9db856c84cb5de22630d0197::" providerId="AD" clId="Web-{2A5C2742-D89F-2F42-65FA-953E7B7E48DA}" dt="2025-06-24T06:32:34.795" v="0" actId="1076"/>
      <pc:docMkLst>
        <pc:docMk/>
      </pc:docMkLst>
      <pc:sldChg chg="modSp">
        <pc:chgData name="Usuário Convidado" userId="S::urn:spo:anon#9b701489d85fe5d382f629fcc93b909bb14bf43b9db856c84cb5de22630d0197::" providerId="AD" clId="Web-{2A5C2742-D89F-2F42-65FA-953E7B7E48DA}" dt="2025-06-24T06:32:34.795" v="0" actId="1076"/>
        <pc:sldMkLst>
          <pc:docMk/>
          <pc:sldMk cId="3170570147" sldId="363"/>
        </pc:sldMkLst>
        <pc:picChg chg="mod">
          <ac:chgData name="Usuário Convidado" userId="S::urn:spo:anon#9b701489d85fe5d382f629fcc93b909bb14bf43b9db856c84cb5de22630d0197::" providerId="AD" clId="Web-{2A5C2742-D89F-2F42-65FA-953E7B7E48DA}" dt="2025-06-24T06:32:34.795" v="0" actId="1076"/>
          <ac:picMkLst>
            <pc:docMk/>
            <pc:sldMk cId="3170570147" sldId="363"/>
            <ac:picMk id="4" creationId="{F0639D0B-7DBB-9923-332D-D34B6249B683}"/>
          </ac:picMkLst>
        </pc:picChg>
      </pc:sldChg>
    </pc:docChg>
  </pc:docChgLst>
  <pc:docChgLst>
    <pc:chgData name="ELLEN CRISTINA DE SOUSA CASTRO" userId="S::ellen.castro@discente.ufma.br::bbd50f1c-01c7-4e9e-9f2f-cbac60068d41" providerId="AD" clId="Web-{EA8C8163-7248-A312-128E-DC1F6B3BD0D7}"/>
    <pc:docChg chg="addSld delSld modSld sldOrd">
      <pc:chgData name="ELLEN CRISTINA DE SOUSA CASTRO" userId="S::ellen.castro@discente.ufma.br::bbd50f1c-01c7-4e9e-9f2f-cbac60068d41" providerId="AD" clId="Web-{EA8C8163-7248-A312-128E-DC1F6B3BD0D7}" dt="2025-05-25T01:25:19.323" v="1013"/>
      <pc:docMkLst>
        <pc:docMk/>
      </pc:docMkLst>
      <pc:sldChg chg="delSp modSp del">
        <pc:chgData name="ELLEN CRISTINA DE SOUSA CASTRO" userId="S::ellen.castro@discente.ufma.br::bbd50f1c-01c7-4e9e-9f2f-cbac60068d41" providerId="AD" clId="Web-{EA8C8163-7248-A312-128E-DC1F6B3BD0D7}" dt="2025-05-25T00:14:05.193" v="617"/>
        <pc:sldMkLst>
          <pc:docMk/>
          <pc:sldMk cId="0" sldId="261"/>
        </pc:sldMkLst>
      </pc:sldChg>
      <pc:sldChg chg="addSp delSp modSp del">
        <pc:chgData name="ELLEN CRISTINA DE SOUSA CASTRO" userId="S::ellen.castro@discente.ufma.br::bbd50f1c-01c7-4e9e-9f2f-cbac60068d41" providerId="AD" clId="Web-{EA8C8163-7248-A312-128E-DC1F6B3BD0D7}" dt="2025-05-25T01:25:19.323" v="1013"/>
        <pc:sldMkLst>
          <pc:docMk/>
          <pc:sldMk cId="0" sldId="264"/>
        </pc:sldMkLst>
      </pc:sldChg>
      <pc:sldChg chg="add del replId">
        <pc:chgData name="ELLEN CRISTINA DE SOUSA CASTRO" userId="S::ellen.castro@discente.ufma.br::bbd50f1c-01c7-4e9e-9f2f-cbac60068d41" providerId="AD" clId="Web-{EA8C8163-7248-A312-128E-DC1F6B3BD0D7}" dt="2025-05-24T23:14:49.952" v="485"/>
        <pc:sldMkLst>
          <pc:docMk/>
          <pc:sldMk cId="33379975" sldId="268"/>
        </pc:sldMkLst>
      </pc:sldChg>
      <pc:sldChg chg="modSp add del replId">
        <pc:chgData name="ELLEN CRISTINA DE SOUSA CASTRO" userId="S::ellen.castro@discente.ufma.br::bbd50f1c-01c7-4e9e-9f2f-cbac60068d41" providerId="AD" clId="Web-{EA8C8163-7248-A312-128E-DC1F6B3BD0D7}" dt="2025-05-25T00:14:08.599" v="618"/>
        <pc:sldMkLst>
          <pc:docMk/>
          <pc:sldMk cId="3125259695" sldId="268"/>
        </pc:sldMkLst>
      </pc:sldChg>
      <pc:sldChg chg="new del">
        <pc:chgData name="ELLEN CRISTINA DE SOUSA CASTRO" userId="S::ellen.castro@discente.ufma.br::bbd50f1c-01c7-4e9e-9f2f-cbac60068d41" providerId="AD" clId="Web-{EA8C8163-7248-A312-128E-DC1F6B3BD0D7}" dt="2025-05-25T00:13:45.380" v="614"/>
        <pc:sldMkLst>
          <pc:docMk/>
          <pc:sldMk cId="1309284480" sldId="270"/>
        </pc:sldMkLst>
      </pc:sldChg>
      <pc:sldChg chg="add replId">
        <pc:chgData name="ELLEN CRISTINA DE SOUSA CASTRO" userId="S::ellen.castro@discente.ufma.br::bbd50f1c-01c7-4e9e-9f2f-cbac60068d41" providerId="AD" clId="Web-{EA8C8163-7248-A312-128E-DC1F6B3BD0D7}" dt="2025-05-25T00:13:57.646" v="616"/>
        <pc:sldMkLst>
          <pc:docMk/>
          <pc:sldMk cId="830741072" sldId="271"/>
        </pc:sldMkLst>
      </pc:sldChg>
      <pc:sldChg chg="addSp delSp modSp add replId">
        <pc:chgData name="ELLEN CRISTINA DE SOUSA CASTRO" userId="S::ellen.castro@discente.ufma.br::bbd50f1c-01c7-4e9e-9f2f-cbac60068d41" providerId="AD" clId="Web-{EA8C8163-7248-A312-128E-DC1F6B3BD0D7}" dt="2025-05-25T01:24:58.604" v="1012" actId="1076"/>
        <pc:sldMkLst>
          <pc:docMk/>
          <pc:sldMk cId="590215405" sldId="272"/>
        </pc:sldMkLst>
      </pc:sldChg>
    </pc:docChg>
  </pc:docChgLst>
  <pc:docChgLst>
    <pc:chgData name="BRUNO KAUAN RODRIGUES SILVA" userId="S::bruno.kauan@discente.ufma.br::3808b6b0-0811-4639-a226-cdb77a658966" providerId="AD" clId="Web-{79172F8F-482C-9A95-5E35-5580E5A54E47}"/>
    <pc:docChg chg="modSld">
      <pc:chgData name="BRUNO KAUAN RODRIGUES SILVA" userId="S::bruno.kauan@discente.ufma.br::3808b6b0-0811-4639-a226-cdb77a658966" providerId="AD" clId="Web-{79172F8F-482C-9A95-5E35-5580E5A54E47}" dt="2025-05-24T20:07:01.641" v="17" actId="20577"/>
      <pc:docMkLst>
        <pc:docMk/>
      </pc:docMkLst>
    </pc:docChg>
  </pc:docChgLst>
  <pc:docChgLst>
    <pc:chgData name="ELLEN CRISTINA DE SOUSA CASTRO" userId="S::ellen.castro@discente.ufma.br::bbd50f1c-01c7-4e9e-9f2f-cbac60068d41" providerId="AD" clId="Web-{FC677F93-759C-61A0-B66F-D19D66654741}"/>
    <pc:docChg chg="addSld modSld">
      <pc:chgData name="ELLEN CRISTINA DE SOUSA CASTRO" userId="S::ellen.castro@discente.ufma.br::bbd50f1c-01c7-4e9e-9f2f-cbac60068d41" providerId="AD" clId="Web-{FC677F93-759C-61A0-B66F-D19D66654741}" dt="2025-06-24T18:24:15.998" v="187" actId="20577"/>
      <pc:docMkLst>
        <pc:docMk/>
      </pc:docMkLst>
      <pc:sldChg chg="modSp">
        <pc:chgData name="ELLEN CRISTINA DE SOUSA CASTRO" userId="S::ellen.castro@discente.ufma.br::bbd50f1c-01c7-4e9e-9f2f-cbac60068d41" providerId="AD" clId="Web-{FC677F93-759C-61A0-B66F-D19D66654741}" dt="2025-06-24T18:10:24.855" v="125" actId="20577"/>
        <pc:sldMkLst>
          <pc:docMk/>
          <pc:sldMk cId="3790507276" sldId="351"/>
        </pc:sldMkLst>
        <pc:spChg chg="mod">
          <ac:chgData name="ELLEN CRISTINA DE SOUSA CASTRO" userId="S::ellen.castro@discente.ufma.br::bbd50f1c-01c7-4e9e-9f2f-cbac60068d41" providerId="AD" clId="Web-{FC677F93-759C-61A0-B66F-D19D66654741}" dt="2025-06-24T18:10:24.855" v="125" actId="20577"/>
          <ac:spMkLst>
            <pc:docMk/>
            <pc:sldMk cId="3790507276" sldId="351"/>
            <ac:spMk id="7" creationId="{D0F1B1AC-ECB3-CB70-FBD9-986762216FE9}"/>
          </ac:spMkLst>
        </pc:spChg>
      </pc:sldChg>
      <pc:sldChg chg="modSp">
        <pc:chgData name="ELLEN CRISTINA DE SOUSA CASTRO" userId="S::ellen.castro@discente.ufma.br::bbd50f1c-01c7-4e9e-9f2f-cbac60068d41" providerId="AD" clId="Web-{FC677F93-759C-61A0-B66F-D19D66654741}" dt="2025-06-24T18:11:50.561" v="140" actId="20577"/>
        <pc:sldMkLst>
          <pc:docMk/>
          <pc:sldMk cId="4060605273" sldId="352"/>
        </pc:sldMkLst>
        <pc:spChg chg="mod">
          <ac:chgData name="ELLEN CRISTINA DE SOUSA CASTRO" userId="S::ellen.castro@discente.ufma.br::bbd50f1c-01c7-4e9e-9f2f-cbac60068d41" providerId="AD" clId="Web-{FC677F93-759C-61A0-B66F-D19D66654741}" dt="2025-06-24T18:11:50.561" v="140" actId="20577"/>
          <ac:spMkLst>
            <pc:docMk/>
            <pc:sldMk cId="4060605273" sldId="352"/>
            <ac:spMk id="19" creationId="{64C015CF-5DF5-89BE-207B-81C87E5CE72F}"/>
          </ac:spMkLst>
        </pc:spChg>
      </pc:sldChg>
      <pc:sldChg chg="modSp">
        <pc:chgData name="ELLEN CRISTINA DE SOUSA CASTRO" userId="S::ellen.castro@discente.ufma.br::bbd50f1c-01c7-4e9e-9f2f-cbac60068d41" providerId="AD" clId="Web-{FC677F93-759C-61A0-B66F-D19D66654741}" dt="2025-06-24T18:12:41.923" v="146" actId="20577"/>
        <pc:sldMkLst>
          <pc:docMk/>
          <pc:sldMk cId="3248307544" sldId="354"/>
        </pc:sldMkLst>
        <pc:spChg chg="mod">
          <ac:chgData name="ELLEN CRISTINA DE SOUSA CASTRO" userId="S::ellen.castro@discente.ufma.br::bbd50f1c-01c7-4e9e-9f2f-cbac60068d41" providerId="AD" clId="Web-{FC677F93-759C-61A0-B66F-D19D66654741}" dt="2025-06-24T18:12:41.923" v="146" actId="20577"/>
          <ac:spMkLst>
            <pc:docMk/>
            <pc:sldMk cId="3248307544" sldId="354"/>
            <ac:spMk id="19" creationId="{1DCC0496-05E3-2CF0-7CD8-42C456680F18}"/>
          </ac:spMkLst>
        </pc:spChg>
      </pc:sldChg>
      <pc:sldChg chg="modSp">
        <pc:chgData name="ELLEN CRISTINA DE SOUSA CASTRO" userId="S::ellen.castro@discente.ufma.br::bbd50f1c-01c7-4e9e-9f2f-cbac60068d41" providerId="AD" clId="Web-{FC677F93-759C-61A0-B66F-D19D66654741}" dt="2025-06-24T18:19:43.455" v="154" actId="20577"/>
        <pc:sldMkLst>
          <pc:docMk/>
          <pc:sldMk cId="1140224564" sldId="356"/>
        </pc:sldMkLst>
        <pc:spChg chg="mod">
          <ac:chgData name="ELLEN CRISTINA DE SOUSA CASTRO" userId="S::ellen.castro@discente.ufma.br::bbd50f1c-01c7-4e9e-9f2f-cbac60068d41" providerId="AD" clId="Web-{FC677F93-759C-61A0-B66F-D19D66654741}" dt="2025-06-24T18:19:43.455" v="154" actId="20577"/>
          <ac:spMkLst>
            <pc:docMk/>
            <pc:sldMk cId="1140224564" sldId="356"/>
            <ac:spMk id="11" creationId="{5DFC6A27-CB00-E0F4-8940-0EA751EB0494}"/>
          </ac:spMkLst>
        </pc:spChg>
      </pc:sldChg>
      <pc:sldChg chg="modSp">
        <pc:chgData name="ELLEN CRISTINA DE SOUSA CASTRO" userId="S::ellen.castro@discente.ufma.br::bbd50f1c-01c7-4e9e-9f2f-cbac60068d41" providerId="AD" clId="Web-{FC677F93-759C-61A0-B66F-D19D66654741}" dt="2025-06-24T18:13:09.627" v="152" actId="20577"/>
        <pc:sldMkLst>
          <pc:docMk/>
          <pc:sldMk cId="3125654851" sldId="357"/>
        </pc:sldMkLst>
        <pc:spChg chg="mod">
          <ac:chgData name="ELLEN CRISTINA DE SOUSA CASTRO" userId="S::ellen.castro@discente.ufma.br::bbd50f1c-01c7-4e9e-9f2f-cbac60068d41" providerId="AD" clId="Web-{FC677F93-759C-61A0-B66F-D19D66654741}" dt="2025-06-24T18:13:09.627" v="152" actId="20577"/>
          <ac:spMkLst>
            <pc:docMk/>
            <pc:sldMk cId="3125654851" sldId="357"/>
            <ac:spMk id="19" creationId="{E80D34DC-20C5-5A7B-B5FD-7FEAF65F204F}"/>
          </ac:spMkLst>
        </pc:spChg>
      </pc:sldChg>
      <pc:sldChg chg="modSp">
        <pc:chgData name="ELLEN CRISTINA DE SOUSA CASTRO" userId="S::ellen.castro@discente.ufma.br::bbd50f1c-01c7-4e9e-9f2f-cbac60068d41" providerId="AD" clId="Web-{FC677F93-759C-61A0-B66F-D19D66654741}" dt="2025-06-24T18:23:26.199" v="177" actId="20577"/>
        <pc:sldMkLst>
          <pc:docMk/>
          <pc:sldMk cId="3747230337" sldId="358"/>
        </pc:sldMkLst>
        <pc:spChg chg="mod">
          <ac:chgData name="ELLEN CRISTINA DE SOUSA CASTRO" userId="S::ellen.castro@discente.ufma.br::bbd50f1c-01c7-4e9e-9f2f-cbac60068d41" providerId="AD" clId="Web-{FC677F93-759C-61A0-B66F-D19D66654741}" dt="2025-06-24T18:23:26.199" v="177" actId="20577"/>
          <ac:spMkLst>
            <pc:docMk/>
            <pc:sldMk cId="3747230337" sldId="358"/>
            <ac:spMk id="19" creationId="{7C639420-5338-13D1-D5F3-0A7585F13724}"/>
          </ac:spMkLst>
        </pc:spChg>
      </pc:sldChg>
      <pc:sldChg chg="modSp">
        <pc:chgData name="ELLEN CRISTINA DE SOUSA CASTRO" userId="S::ellen.castro@discente.ufma.br::bbd50f1c-01c7-4e9e-9f2f-cbac60068d41" providerId="AD" clId="Web-{FC677F93-759C-61A0-B66F-D19D66654741}" dt="2025-06-24T18:21:03.568" v="164" actId="20577"/>
        <pc:sldMkLst>
          <pc:docMk/>
          <pc:sldMk cId="3756245384" sldId="359"/>
        </pc:sldMkLst>
        <pc:spChg chg="mod">
          <ac:chgData name="ELLEN CRISTINA DE SOUSA CASTRO" userId="S::ellen.castro@discente.ufma.br::bbd50f1c-01c7-4e9e-9f2f-cbac60068d41" providerId="AD" clId="Web-{FC677F93-759C-61A0-B66F-D19D66654741}" dt="2025-06-24T18:21:03.568" v="164" actId="20577"/>
          <ac:spMkLst>
            <pc:docMk/>
            <pc:sldMk cId="3756245384" sldId="359"/>
            <ac:spMk id="19" creationId="{4F0640A1-C509-CC60-D5D5-711737BE809F}"/>
          </ac:spMkLst>
        </pc:spChg>
      </pc:sldChg>
      <pc:sldChg chg="modSp">
        <pc:chgData name="ELLEN CRISTINA DE SOUSA CASTRO" userId="S::ellen.castro@discente.ufma.br::bbd50f1c-01c7-4e9e-9f2f-cbac60068d41" providerId="AD" clId="Web-{FC677F93-759C-61A0-B66F-D19D66654741}" dt="2025-06-24T18:12:01.515" v="142" actId="20577"/>
        <pc:sldMkLst>
          <pc:docMk/>
          <pc:sldMk cId="3762877723" sldId="364"/>
        </pc:sldMkLst>
        <pc:spChg chg="mod">
          <ac:chgData name="ELLEN CRISTINA DE SOUSA CASTRO" userId="S::ellen.castro@discente.ufma.br::bbd50f1c-01c7-4e9e-9f2f-cbac60068d41" providerId="AD" clId="Web-{FC677F93-759C-61A0-B66F-D19D66654741}" dt="2025-06-24T18:12:01.515" v="142" actId="20577"/>
          <ac:spMkLst>
            <pc:docMk/>
            <pc:sldMk cId="3762877723" sldId="364"/>
            <ac:spMk id="19" creationId="{215CA1BA-3198-7055-414C-887A8DA1DA13}"/>
          </ac:spMkLst>
        </pc:spChg>
      </pc:sldChg>
      <pc:sldChg chg="modSp">
        <pc:chgData name="ELLEN CRISTINA DE SOUSA CASTRO" userId="S::ellen.castro@discente.ufma.br::bbd50f1c-01c7-4e9e-9f2f-cbac60068d41" providerId="AD" clId="Web-{FC677F93-759C-61A0-B66F-D19D66654741}" dt="2025-06-24T18:12:26.797" v="144" actId="20577"/>
        <pc:sldMkLst>
          <pc:docMk/>
          <pc:sldMk cId="558343793" sldId="365"/>
        </pc:sldMkLst>
        <pc:spChg chg="mod">
          <ac:chgData name="ELLEN CRISTINA DE SOUSA CASTRO" userId="S::ellen.castro@discente.ufma.br::bbd50f1c-01c7-4e9e-9f2f-cbac60068d41" providerId="AD" clId="Web-{FC677F93-759C-61A0-B66F-D19D66654741}" dt="2025-06-24T18:12:26.797" v="144" actId="20577"/>
          <ac:spMkLst>
            <pc:docMk/>
            <pc:sldMk cId="558343793" sldId="365"/>
            <ac:spMk id="19" creationId="{5E0925C9-7CE8-4089-36A2-F949EB666925}"/>
          </ac:spMkLst>
        </pc:spChg>
      </pc:sldChg>
      <pc:sldChg chg="modSp">
        <pc:chgData name="ELLEN CRISTINA DE SOUSA CASTRO" userId="S::ellen.castro@discente.ufma.br::bbd50f1c-01c7-4e9e-9f2f-cbac60068d41" providerId="AD" clId="Web-{FC677F93-759C-61A0-B66F-D19D66654741}" dt="2025-06-24T18:12:49.423" v="148" actId="20577"/>
        <pc:sldMkLst>
          <pc:docMk/>
          <pc:sldMk cId="1697937235" sldId="367"/>
        </pc:sldMkLst>
        <pc:spChg chg="mod">
          <ac:chgData name="ELLEN CRISTINA DE SOUSA CASTRO" userId="S::ellen.castro@discente.ufma.br::bbd50f1c-01c7-4e9e-9f2f-cbac60068d41" providerId="AD" clId="Web-{FC677F93-759C-61A0-B66F-D19D66654741}" dt="2025-06-24T18:12:49.423" v="148" actId="20577"/>
          <ac:spMkLst>
            <pc:docMk/>
            <pc:sldMk cId="1697937235" sldId="367"/>
            <ac:spMk id="19" creationId="{926E2F66-46B8-89BE-55CC-A12D3CDCDF50}"/>
          </ac:spMkLst>
        </pc:spChg>
      </pc:sldChg>
      <pc:sldChg chg="delSp modSp">
        <pc:chgData name="ELLEN CRISTINA DE SOUSA CASTRO" userId="S::ellen.castro@discente.ufma.br::bbd50f1c-01c7-4e9e-9f2f-cbac60068d41" providerId="AD" clId="Web-{FC677F93-759C-61A0-B66F-D19D66654741}" dt="2025-06-24T18:20:00.378" v="158" actId="20577"/>
        <pc:sldMkLst>
          <pc:docMk/>
          <pc:sldMk cId="3515774296" sldId="368"/>
        </pc:sldMkLst>
        <pc:spChg chg="mod">
          <ac:chgData name="ELLEN CRISTINA DE SOUSA CASTRO" userId="S::ellen.castro@discente.ufma.br::bbd50f1c-01c7-4e9e-9f2f-cbac60068d41" providerId="AD" clId="Web-{FC677F93-759C-61A0-B66F-D19D66654741}" dt="2025-06-24T18:20:00.378" v="158" actId="20577"/>
          <ac:spMkLst>
            <pc:docMk/>
            <pc:sldMk cId="3515774296" sldId="368"/>
            <ac:spMk id="19" creationId="{CA7DBE5D-BB3D-B33A-C612-D70DD6ABAB61}"/>
          </ac:spMkLst>
        </pc:spChg>
      </pc:sldChg>
      <pc:sldChg chg="modSp">
        <pc:chgData name="ELLEN CRISTINA DE SOUSA CASTRO" userId="S::ellen.castro@discente.ufma.br::bbd50f1c-01c7-4e9e-9f2f-cbac60068d41" providerId="AD" clId="Web-{FC677F93-759C-61A0-B66F-D19D66654741}" dt="2025-06-24T18:19:53.456" v="156" actId="20577"/>
        <pc:sldMkLst>
          <pc:docMk/>
          <pc:sldMk cId="271239029" sldId="369"/>
        </pc:sldMkLst>
        <pc:spChg chg="mod">
          <ac:chgData name="ELLEN CRISTINA DE SOUSA CASTRO" userId="S::ellen.castro@discente.ufma.br::bbd50f1c-01c7-4e9e-9f2f-cbac60068d41" providerId="AD" clId="Web-{FC677F93-759C-61A0-B66F-D19D66654741}" dt="2025-06-24T18:19:53.456" v="156" actId="20577"/>
          <ac:spMkLst>
            <pc:docMk/>
            <pc:sldMk cId="271239029" sldId="369"/>
            <ac:spMk id="19" creationId="{5B0E39A9-FE2A-7B31-4A17-6B1F079CA6A6}"/>
          </ac:spMkLst>
        </pc:spChg>
      </pc:sldChg>
      <pc:sldChg chg="modSp">
        <pc:chgData name="ELLEN CRISTINA DE SOUSA CASTRO" userId="S::ellen.castro@discente.ufma.br::bbd50f1c-01c7-4e9e-9f2f-cbac60068d41" providerId="AD" clId="Web-{FC677F93-759C-61A0-B66F-D19D66654741}" dt="2025-06-24T18:20:12.894" v="160" actId="20577"/>
        <pc:sldMkLst>
          <pc:docMk/>
          <pc:sldMk cId="2796629593" sldId="370"/>
        </pc:sldMkLst>
        <pc:spChg chg="mod">
          <ac:chgData name="ELLEN CRISTINA DE SOUSA CASTRO" userId="S::ellen.castro@discente.ufma.br::bbd50f1c-01c7-4e9e-9f2f-cbac60068d41" providerId="AD" clId="Web-{FC677F93-759C-61A0-B66F-D19D66654741}" dt="2025-06-24T18:20:12.894" v="160" actId="20577"/>
          <ac:spMkLst>
            <pc:docMk/>
            <pc:sldMk cId="2796629593" sldId="370"/>
            <ac:spMk id="19" creationId="{9C8953D4-1E4C-58A9-43DF-F9B92E9FC4DD}"/>
          </ac:spMkLst>
        </pc:spChg>
      </pc:sldChg>
      <pc:sldChg chg="modSp">
        <pc:chgData name="ELLEN CRISTINA DE SOUSA CASTRO" userId="S::ellen.castro@discente.ufma.br::bbd50f1c-01c7-4e9e-9f2f-cbac60068d41" providerId="AD" clId="Web-{FC677F93-759C-61A0-B66F-D19D66654741}" dt="2025-06-24T18:20:26.129" v="162" actId="20577"/>
        <pc:sldMkLst>
          <pc:docMk/>
          <pc:sldMk cId="1364075109" sldId="372"/>
        </pc:sldMkLst>
      </pc:sldChg>
      <pc:sldChg chg="modSp">
        <pc:chgData name="ELLEN CRISTINA DE SOUSA CASTRO" userId="S::ellen.castro@discente.ufma.br::bbd50f1c-01c7-4e9e-9f2f-cbac60068d41" providerId="AD" clId="Web-{FC677F93-759C-61A0-B66F-D19D66654741}" dt="2025-06-24T18:21:09.725" v="165" actId="20577"/>
        <pc:sldMkLst>
          <pc:docMk/>
          <pc:sldMk cId="3176349540" sldId="373"/>
        </pc:sldMkLst>
        <pc:spChg chg="mod">
          <ac:chgData name="ELLEN CRISTINA DE SOUSA CASTRO" userId="S::ellen.castro@discente.ufma.br::bbd50f1c-01c7-4e9e-9f2f-cbac60068d41" providerId="AD" clId="Web-{FC677F93-759C-61A0-B66F-D19D66654741}" dt="2025-06-24T18:21:09.725" v="165" actId="20577"/>
          <ac:spMkLst>
            <pc:docMk/>
            <pc:sldMk cId="3176349540" sldId="373"/>
            <ac:spMk id="19" creationId="{0BCADF0B-645C-7BD6-ADF2-1459EFC1A5B2}"/>
          </ac:spMkLst>
        </pc:spChg>
      </pc:sldChg>
      <pc:sldChg chg="modSp">
        <pc:chgData name="ELLEN CRISTINA DE SOUSA CASTRO" userId="S::ellen.castro@discente.ufma.br::bbd50f1c-01c7-4e9e-9f2f-cbac60068d41" providerId="AD" clId="Web-{FC677F93-759C-61A0-B66F-D19D66654741}" dt="2025-06-24T18:22:13.368" v="168" actId="20577"/>
        <pc:sldMkLst>
          <pc:docMk/>
          <pc:sldMk cId="2259491402" sldId="374"/>
        </pc:sldMkLst>
      </pc:sldChg>
      <pc:sldChg chg="modSp">
        <pc:chgData name="ELLEN CRISTINA DE SOUSA CASTRO" userId="S::ellen.castro@discente.ufma.br::bbd50f1c-01c7-4e9e-9f2f-cbac60068d41" providerId="AD" clId="Web-{FC677F93-759C-61A0-B66F-D19D66654741}" dt="2025-06-24T18:22:23.040" v="170" actId="20577"/>
        <pc:sldMkLst>
          <pc:docMk/>
          <pc:sldMk cId="2886468355" sldId="375"/>
        </pc:sldMkLst>
      </pc:sldChg>
      <pc:sldChg chg="modSp">
        <pc:chgData name="ELLEN CRISTINA DE SOUSA CASTRO" userId="S::ellen.castro@discente.ufma.br::bbd50f1c-01c7-4e9e-9f2f-cbac60068d41" providerId="AD" clId="Web-{FC677F93-759C-61A0-B66F-D19D66654741}" dt="2025-06-24T18:22:28.681" v="171" actId="20577"/>
        <pc:sldMkLst>
          <pc:docMk/>
          <pc:sldMk cId="1382888435" sldId="376"/>
        </pc:sldMkLst>
        <pc:spChg chg="mod">
          <ac:chgData name="ELLEN CRISTINA DE SOUSA CASTRO" userId="S::ellen.castro@discente.ufma.br::bbd50f1c-01c7-4e9e-9f2f-cbac60068d41" providerId="AD" clId="Web-{FC677F93-759C-61A0-B66F-D19D66654741}" dt="2025-06-24T18:22:28.681" v="171" actId="20577"/>
          <ac:spMkLst>
            <pc:docMk/>
            <pc:sldMk cId="1382888435" sldId="376"/>
            <ac:spMk id="19" creationId="{DB109C95-B32F-4F44-6981-2F171C1D1157}"/>
          </ac:spMkLst>
        </pc:spChg>
      </pc:sldChg>
      <pc:sldChg chg="modSp">
        <pc:chgData name="ELLEN CRISTINA DE SOUSA CASTRO" userId="S::ellen.castro@discente.ufma.br::bbd50f1c-01c7-4e9e-9f2f-cbac60068d41" providerId="AD" clId="Web-{FC677F93-759C-61A0-B66F-D19D66654741}" dt="2025-06-24T18:22:36.275" v="172" actId="20577"/>
        <pc:sldMkLst>
          <pc:docMk/>
          <pc:sldMk cId="2143457751" sldId="377"/>
        </pc:sldMkLst>
        <pc:spChg chg="mod">
          <ac:chgData name="ELLEN CRISTINA DE SOUSA CASTRO" userId="S::ellen.castro@discente.ufma.br::bbd50f1c-01c7-4e9e-9f2f-cbac60068d41" providerId="AD" clId="Web-{FC677F93-759C-61A0-B66F-D19D66654741}" dt="2025-06-24T18:22:36.275" v="172" actId="20577"/>
          <ac:spMkLst>
            <pc:docMk/>
            <pc:sldMk cId="2143457751" sldId="377"/>
            <ac:spMk id="19" creationId="{7CC93262-B091-E5D1-A289-A3298C61A254}"/>
          </ac:spMkLst>
        </pc:spChg>
      </pc:sldChg>
      <pc:sldChg chg="modSp">
        <pc:chgData name="ELLEN CRISTINA DE SOUSA CASTRO" userId="S::ellen.castro@discente.ufma.br::bbd50f1c-01c7-4e9e-9f2f-cbac60068d41" providerId="AD" clId="Web-{FC677F93-759C-61A0-B66F-D19D66654741}" dt="2025-06-24T18:23:19.824" v="174" actId="20577"/>
        <pc:sldMkLst>
          <pc:docMk/>
          <pc:sldMk cId="1586976305" sldId="378"/>
        </pc:sldMkLst>
      </pc:sldChg>
      <pc:sldChg chg="delSp modSp add replId">
        <pc:chgData name="ELLEN CRISTINA DE SOUSA CASTRO" userId="S::ellen.castro@discente.ufma.br::bbd50f1c-01c7-4e9e-9f2f-cbac60068d41" providerId="AD" clId="Web-{FC677F93-759C-61A0-B66F-D19D66654741}" dt="2025-06-24T18:07:44.582" v="110" actId="1076"/>
        <pc:sldMkLst>
          <pc:docMk/>
          <pc:sldMk cId="1682674991" sldId="379"/>
        </pc:sldMkLst>
        <pc:spChg chg="mod">
          <ac:chgData name="ELLEN CRISTINA DE SOUSA CASTRO" userId="S::ellen.castro@discente.ufma.br::bbd50f1c-01c7-4e9e-9f2f-cbac60068d41" providerId="AD" clId="Web-{FC677F93-759C-61A0-B66F-D19D66654741}" dt="2025-06-24T18:07:27.191" v="109" actId="20577"/>
          <ac:spMkLst>
            <pc:docMk/>
            <pc:sldMk cId="1682674991" sldId="379"/>
            <ac:spMk id="5" creationId="{BB43D8DE-2BEA-DC4E-FD4D-E3DC3D8E20D6}"/>
          </ac:spMkLst>
        </pc:spChg>
        <pc:grpChg chg="mod">
          <ac:chgData name="ELLEN CRISTINA DE SOUSA CASTRO" userId="S::ellen.castro@discente.ufma.br::bbd50f1c-01c7-4e9e-9f2f-cbac60068d41" providerId="AD" clId="Web-{FC677F93-759C-61A0-B66F-D19D66654741}" dt="2025-06-24T18:07:44.582" v="110" actId="1076"/>
          <ac:grpSpMkLst>
            <pc:docMk/>
            <pc:sldMk cId="1682674991" sldId="379"/>
            <ac:grpSpMk id="9" creationId="{86AA3D4E-72A6-E53F-E18F-E98DCC66F52C}"/>
          </ac:grpSpMkLst>
        </pc:grpChg>
      </pc:sldChg>
      <pc:sldChg chg="modSp">
        <pc:chgData name="ELLEN CRISTINA DE SOUSA CASTRO" userId="S::ellen.castro@discente.ufma.br::bbd50f1c-01c7-4e9e-9f2f-cbac60068d41" providerId="AD" clId="Web-{FC677F93-759C-61A0-B66F-D19D66654741}" dt="2025-06-24T18:23:39.590" v="179" actId="20577"/>
        <pc:sldMkLst>
          <pc:docMk/>
          <pc:sldMk cId="1486727208" sldId="380"/>
        </pc:sldMkLst>
      </pc:sldChg>
      <pc:sldChg chg="modSp">
        <pc:chgData name="ELLEN CRISTINA DE SOUSA CASTRO" userId="S::ellen.castro@discente.ufma.br::bbd50f1c-01c7-4e9e-9f2f-cbac60068d41" providerId="AD" clId="Web-{FC677F93-759C-61A0-B66F-D19D66654741}" dt="2025-06-24T18:23:48.200" v="183" actId="20577"/>
        <pc:sldMkLst>
          <pc:docMk/>
          <pc:sldMk cId="2402583051" sldId="381"/>
        </pc:sldMkLst>
      </pc:sldChg>
      <pc:sldChg chg="modSp">
        <pc:chgData name="ELLEN CRISTINA DE SOUSA CASTRO" userId="S::ellen.castro@discente.ufma.br::bbd50f1c-01c7-4e9e-9f2f-cbac60068d41" providerId="AD" clId="Web-{FC677F93-759C-61A0-B66F-D19D66654741}" dt="2025-06-24T18:24:15.998" v="187" actId="20577"/>
        <pc:sldMkLst>
          <pc:docMk/>
          <pc:sldMk cId="3832867543" sldId="382"/>
        </pc:sldMkLst>
      </pc:sldChg>
    </pc:docChg>
  </pc:docChgLst>
  <pc:docChgLst>
    <pc:chgData name="MATEUS DUTRA VALE" userId="S::mateus.dv@discente.ufma.br::7110a7da-dd03-4717-8055-52cbff5253a0" providerId="AD" clId="Web-{C7E4D2B4-5D91-E982-94F3-159FD80DC113}"/>
    <pc:docChg chg="addSld modSld">
      <pc:chgData name="MATEUS DUTRA VALE" userId="S::mateus.dv@discente.ufma.br::7110a7da-dd03-4717-8055-52cbff5253a0" providerId="AD" clId="Web-{C7E4D2B4-5D91-E982-94F3-159FD80DC113}" dt="2025-06-12T15:47:43.795" v="12" actId="14100"/>
      <pc:docMkLst>
        <pc:docMk/>
      </pc:docMkLst>
      <pc:sldChg chg="addSp delSp modSp add replId">
        <pc:chgData name="MATEUS DUTRA VALE" userId="S::mateus.dv@discente.ufma.br::7110a7da-dd03-4717-8055-52cbff5253a0" providerId="AD" clId="Web-{C7E4D2B4-5D91-E982-94F3-159FD80DC113}" dt="2025-06-12T15:47:43.795" v="12" actId="14100"/>
        <pc:sldMkLst>
          <pc:docMk/>
          <pc:sldMk cId="3179650463" sldId="350"/>
        </pc:sldMkLst>
        <pc:spChg chg="mod">
          <ac:chgData name="MATEUS DUTRA VALE" userId="S::mateus.dv@discente.ufma.br::7110a7da-dd03-4717-8055-52cbff5253a0" providerId="AD" clId="Web-{C7E4D2B4-5D91-E982-94F3-159FD80DC113}" dt="2025-06-12T15:47:31.560" v="8" actId="1076"/>
          <ac:spMkLst>
            <pc:docMk/>
            <pc:sldMk cId="3179650463" sldId="350"/>
            <ac:spMk id="2" creationId="{D040F6AA-B237-F9D0-E6E4-45B2E429E67D}"/>
          </ac:spMkLst>
        </pc:spChg>
        <pc:spChg chg="add mod">
          <ac:chgData name="MATEUS DUTRA VALE" userId="S::mateus.dv@discente.ufma.br::7110a7da-dd03-4717-8055-52cbff5253a0" providerId="AD" clId="Web-{C7E4D2B4-5D91-E982-94F3-159FD80DC113}" dt="2025-06-12T15:47:43.795" v="12" actId="14100"/>
          <ac:spMkLst>
            <pc:docMk/>
            <pc:sldMk cId="3179650463" sldId="350"/>
            <ac:spMk id="3" creationId="{C03B281A-4CAE-7692-FBB5-B23BAF8631EC}"/>
          </ac:spMkLst>
        </pc:spChg>
        <pc:spChg chg="mod">
          <ac:chgData name="MATEUS DUTRA VALE" userId="S::mateus.dv@discente.ufma.br::7110a7da-dd03-4717-8055-52cbff5253a0" providerId="AD" clId="Web-{C7E4D2B4-5D91-E982-94F3-159FD80DC113}" dt="2025-06-12T15:47:29.216" v="7" actId="1076"/>
          <ac:spMkLst>
            <pc:docMk/>
            <pc:sldMk cId="3179650463" sldId="350"/>
            <ac:spMk id="11" creationId="{AD1F2FB4-3D76-ED9F-2A33-430E21D7177F}"/>
          </ac:spMkLst>
        </pc:spChg>
        <pc:spChg chg="mod">
          <ac:chgData name="MATEUS DUTRA VALE" userId="S::mateus.dv@discente.ufma.br::7110a7da-dd03-4717-8055-52cbff5253a0" providerId="AD" clId="Web-{C7E4D2B4-5D91-E982-94F3-159FD80DC113}" dt="2025-06-12T15:47:23.013" v="4" actId="1076"/>
          <ac:spMkLst>
            <pc:docMk/>
            <pc:sldMk cId="3179650463" sldId="350"/>
            <ac:spMk id="12" creationId="{2279CFD2-B7BD-3D4F-A56E-12DB9B416B4E}"/>
          </ac:spMkLst>
        </pc:spChg>
      </pc:sldChg>
    </pc:docChg>
  </pc:docChgLst>
  <pc:docChgLst>
    <pc:chgData clId="Web-{4C9BF10D-9E44-26F5-1790-E7730A56C394}"/>
    <pc:docChg chg="modSld">
      <pc:chgData name="" userId="" providerId="" clId="Web-{4C9BF10D-9E44-26F5-1790-E7730A56C394}" dt="2025-07-02T01:57:50.602" v="0" actId="1076"/>
      <pc:docMkLst>
        <pc:docMk/>
      </pc:docMkLst>
    </pc:docChg>
  </pc:docChgLst>
  <pc:docChgLst>
    <pc:chgData name="ELLEN CRISTINA DE SOUSA CASTRO" userId="S::ellen.castro@discente.ufma.br::bbd50f1c-01c7-4e9e-9f2f-cbac60068d41" providerId="AD" clId="Web-{DB578200-4EB3-C466-DAF6-23BCECC3A531}"/>
    <pc:docChg chg="modSld">
      <pc:chgData name="ELLEN CRISTINA DE SOUSA CASTRO" userId="S::ellen.castro@discente.ufma.br::bbd50f1c-01c7-4e9e-9f2f-cbac60068d41" providerId="AD" clId="Web-{DB578200-4EB3-C466-DAF6-23BCECC3A531}" dt="2025-05-24T19:42:17.342" v="106" actId="20577"/>
      <pc:docMkLst>
        <pc:docMk/>
      </pc:docMkLst>
    </pc:docChg>
  </pc:docChgLst>
  <pc:docChgLst>
    <pc:chgData name="MANOEL LUCAS PACHECO JUNIOR" userId="S::manoel.lucas@discente.ufma.br::44b8983b-0e67-4774-9a03-89ad22765b4c" providerId="AD" clId="Web-{C996610F-8038-625B-F315-CD44AF6DAE35}"/>
    <pc:docChg chg="modSld">
      <pc:chgData name="MANOEL LUCAS PACHECO JUNIOR" userId="S::manoel.lucas@discente.ufma.br::44b8983b-0e67-4774-9a03-89ad22765b4c" providerId="AD" clId="Web-{C996610F-8038-625B-F315-CD44AF6DAE35}" dt="2025-05-25T18:06:20.391" v="1" actId="20577"/>
      <pc:docMkLst>
        <pc:docMk/>
      </pc:docMkLst>
    </pc:docChg>
  </pc:docChgLst>
  <pc:docChgLst>
    <pc:chgData name="ELLEN CRISTINA DE SOUSA CASTRO" userId="S::ellen.castro@discente.ufma.br::bbd50f1c-01c7-4e9e-9f2f-cbac60068d41" providerId="AD" clId="Web-{30C17ECC-C3A9-74A1-CDDF-5453878BB87E}"/>
    <pc:docChg chg="addSld delSld modSld sldOrd">
      <pc:chgData name="ELLEN CRISTINA DE SOUSA CASTRO" userId="S::ellen.castro@discente.ufma.br::bbd50f1c-01c7-4e9e-9f2f-cbac60068d41" providerId="AD" clId="Web-{30C17ECC-C3A9-74A1-CDDF-5453878BB87E}" dt="2025-07-01T19:32:20.408" v="434" actId="20577"/>
      <pc:docMkLst>
        <pc:docMk/>
      </pc:docMkLst>
      <pc:sldChg chg="modSp">
        <pc:chgData name="ELLEN CRISTINA DE SOUSA CASTRO" userId="S::ellen.castro@discente.ufma.br::bbd50f1c-01c7-4e9e-9f2f-cbac60068d41" providerId="AD" clId="Web-{30C17ECC-C3A9-74A1-CDDF-5453878BB87E}" dt="2025-07-01T19:31:57.922" v="431" actId="20577"/>
        <pc:sldMkLst>
          <pc:docMk/>
          <pc:sldMk cId="0" sldId="266"/>
        </pc:sldMkLst>
        <pc:spChg chg="mod">
          <ac:chgData name="ELLEN CRISTINA DE SOUSA CASTRO" userId="S::ellen.castro@discente.ufma.br::bbd50f1c-01c7-4e9e-9f2f-cbac60068d41" providerId="AD" clId="Web-{30C17ECC-C3A9-74A1-CDDF-5453878BB87E}" dt="2025-07-01T19:31:57.922" v="431" actId="20577"/>
          <ac:spMkLst>
            <pc:docMk/>
            <pc:sldMk cId="0" sldId="266"/>
            <ac:spMk id="14" creationId="{DF2AF74A-2925-FBDB-DAD6-ED63715F3892}"/>
          </ac:spMkLst>
        </pc:spChg>
      </pc:sldChg>
      <pc:sldChg chg="modSp">
        <pc:chgData name="ELLEN CRISTINA DE SOUSA CASTRO" userId="S::ellen.castro@discente.ufma.br::bbd50f1c-01c7-4e9e-9f2f-cbac60068d41" providerId="AD" clId="Web-{30C17ECC-C3A9-74A1-CDDF-5453878BB87E}" dt="2025-07-01T19:32:20.408" v="434" actId="20577"/>
        <pc:sldMkLst>
          <pc:docMk/>
          <pc:sldMk cId="3179650463" sldId="350"/>
        </pc:sldMkLst>
        <pc:spChg chg="mod">
          <ac:chgData name="ELLEN CRISTINA DE SOUSA CASTRO" userId="S::ellen.castro@discente.ufma.br::bbd50f1c-01c7-4e9e-9f2f-cbac60068d41" providerId="AD" clId="Web-{30C17ECC-C3A9-74A1-CDDF-5453878BB87E}" dt="2025-07-01T19:32:20.408" v="434" actId="20577"/>
          <ac:spMkLst>
            <pc:docMk/>
            <pc:sldMk cId="3179650463" sldId="350"/>
            <ac:spMk id="14" creationId="{8577CFD4-731C-B21C-9CD3-886A5B72E73E}"/>
          </ac:spMkLst>
        </pc:spChg>
      </pc:sldChg>
      <pc:sldChg chg="addSp delSp modSp">
        <pc:chgData name="ELLEN CRISTINA DE SOUSA CASTRO" userId="S::ellen.castro@discente.ufma.br::bbd50f1c-01c7-4e9e-9f2f-cbac60068d41" providerId="AD" clId="Web-{30C17ECC-C3A9-74A1-CDDF-5453878BB87E}" dt="2025-07-01T19:20:26.739" v="371" actId="20577"/>
        <pc:sldMkLst>
          <pc:docMk/>
          <pc:sldMk cId="4060605273" sldId="352"/>
        </pc:sldMkLst>
        <pc:spChg chg="add del mod">
          <ac:chgData name="ELLEN CRISTINA DE SOUSA CASTRO" userId="S::ellen.castro@discente.ufma.br::bbd50f1c-01c7-4e9e-9f2f-cbac60068d41" providerId="AD" clId="Web-{30C17ECC-C3A9-74A1-CDDF-5453878BB87E}" dt="2025-07-01T19:20:26.739" v="371" actId="20577"/>
          <ac:spMkLst>
            <pc:docMk/>
            <pc:sldMk cId="4060605273" sldId="352"/>
            <ac:spMk id="19" creationId="{64C015CF-5DF5-89BE-207B-81C87E5CE72F}"/>
          </ac:spMkLst>
        </pc:spChg>
      </pc:sldChg>
      <pc:sldChg chg="modSp">
        <pc:chgData name="ELLEN CRISTINA DE SOUSA CASTRO" userId="S::ellen.castro@discente.ufma.br::bbd50f1c-01c7-4e9e-9f2f-cbac60068d41" providerId="AD" clId="Web-{30C17ECC-C3A9-74A1-CDDF-5453878BB87E}" dt="2025-07-01T19:21:26.663" v="374" actId="20577"/>
        <pc:sldMkLst>
          <pc:docMk/>
          <pc:sldMk cId="473793387" sldId="353"/>
        </pc:sldMkLst>
        <pc:spChg chg="mod">
          <ac:chgData name="ELLEN CRISTINA DE SOUSA CASTRO" userId="S::ellen.castro@discente.ufma.br::bbd50f1c-01c7-4e9e-9f2f-cbac60068d41" providerId="AD" clId="Web-{30C17ECC-C3A9-74A1-CDDF-5453878BB87E}" dt="2025-07-01T19:21:26.663" v="374" actId="20577"/>
          <ac:spMkLst>
            <pc:docMk/>
            <pc:sldMk cId="473793387" sldId="353"/>
            <ac:spMk id="19" creationId="{339F7166-0451-3472-EB75-6A29121BDAE1}"/>
          </ac:spMkLst>
        </pc:spChg>
      </pc:sldChg>
      <pc:sldChg chg="modSp">
        <pc:chgData name="ELLEN CRISTINA DE SOUSA CASTRO" userId="S::ellen.castro@discente.ufma.br::bbd50f1c-01c7-4e9e-9f2f-cbac60068d41" providerId="AD" clId="Web-{30C17ECC-C3A9-74A1-CDDF-5453878BB87E}" dt="2025-07-01T19:22:01.118" v="377" actId="20577"/>
        <pc:sldMkLst>
          <pc:docMk/>
          <pc:sldMk cId="3248307544" sldId="354"/>
        </pc:sldMkLst>
        <pc:spChg chg="mod">
          <ac:chgData name="ELLEN CRISTINA DE SOUSA CASTRO" userId="S::ellen.castro@discente.ufma.br::bbd50f1c-01c7-4e9e-9f2f-cbac60068d41" providerId="AD" clId="Web-{30C17ECC-C3A9-74A1-CDDF-5453878BB87E}" dt="2025-07-01T19:22:01.118" v="377" actId="20577"/>
          <ac:spMkLst>
            <pc:docMk/>
            <pc:sldMk cId="3248307544" sldId="354"/>
            <ac:spMk id="19" creationId="{1DCC0496-05E3-2CF0-7CD8-42C456680F18}"/>
          </ac:spMkLst>
        </pc:spChg>
      </pc:sldChg>
      <pc:sldChg chg="modSp">
        <pc:chgData name="ELLEN CRISTINA DE SOUSA CASTRO" userId="S::ellen.castro@discente.ufma.br::bbd50f1c-01c7-4e9e-9f2f-cbac60068d41" providerId="AD" clId="Web-{30C17ECC-C3A9-74A1-CDDF-5453878BB87E}" dt="2025-07-01T19:25:16.469" v="398" actId="20577"/>
        <pc:sldMkLst>
          <pc:docMk/>
          <pc:sldMk cId="2210434770" sldId="355"/>
        </pc:sldMkLst>
        <pc:spChg chg="mod">
          <ac:chgData name="ELLEN CRISTINA DE SOUSA CASTRO" userId="S::ellen.castro@discente.ufma.br::bbd50f1c-01c7-4e9e-9f2f-cbac60068d41" providerId="AD" clId="Web-{30C17ECC-C3A9-74A1-CDDF-5453878BB87E}" dt="2025-07-01T19:25:16.469" v="398" actId="20577"/>
          <ac:spMkLst>
            <pc:docMk/>
            <pc:sldMk cId="2210434770" sldId="355"/>
            <ac:spMk id="19" creationId="{679D051F-7697-9E4B-32BB-B23F57FF8FBE}"/>
          </ac:spMkLst>
        </pc:spChg>
      </pc:sldChg>
      <pc:sldChg chg="addSp delSp modSp">
        <pc:chgData name="ELLEN CRISTINA DE SOUSA CASTRO" userId="S::ellen.castro@discente.ufma.br::bbd50f1c-01c7-4e9e-9f2f-cbac60068d41" providerId="AD" clId="Web-{30C17ECC-C3A9-74A1-CDDF-5453878BB87E}" dt="2025-07-01T19:22:25.806" v="380" actId="20577"/>
        <pc:sldMkLst>
          <pc:docMk/>
          <pc:sldMk cId="3125654851" sldId="357"/>
        </pc:sldMkLst>
        <pc:spChg chg="mod">
          <ac:chgData name="ELLEN CRISTINA DE SOUSA CASTRO" userId="S::ellen.castro@discente.ufma.br::bbd50f1c-01c7-4e9e-9f2f-cbac60068d41" providerId="AD" clId="Web-{30C17ECC-C3A9-74A1-CDDF-5453878BB87E}" dt="2025-07-01T19:22:25.806" v="380" actId="20577"/>
          <ac:spMkLst>
            <pc:docMk/>
            <pc:sldMk cId="3125654851" sldId="357"/>
            <ac:spMk id="19" creationId="{E80D34DC-20C5-5A7B-B5FD-7FEAF65F204F}"/>
          </ac:spMkLst>
        </pc:spChg>
        <pc:picChg chg="add mod">
          <ac:chgData name="ELLEN CRISTINA DE SOUSA CASTRO" userId="S::ellen.castro@discente.ufma.br::bbd50f1c-01c7-4e9e-9f2f-cbac60068d41" providerId="AD" clId="Web-{30C17ECC-C3A9-74A1-CDDF-5453878BB87E}" dt="2025-07-01T19:11:34.391" v="312" actId="1076"/>
          <ac:picMkLst>
            <pc:docMk/>
            <pc:sldMk cId="3125654851" sldId="357"/>
            <ac:picMk id="2" creationId="{92BBE86A-4D44-5D51-B93F-1F5DF87C6B1E}"/>
          </ac:picMkLst>
        </pc:picChg>
        <pc:picChg chg="del">
          <ac:chgData name="ELLEN CRISTINA DE SOUSA CASTRO" userId="S::ellen.castro@discente.ufma.br::bbd50f1c-01c7-4e9e-9f2f-cbac60068d41" providerId="AD" clId="Web-{30C17ECC-C3A9-74A1-CDDF-5453878BB87E}" dt="2025-07-01T19:11:25.547" v="308"/>
          <ac:picMkLst>
            <pc:docMk/>
            <pc:sldMk cId="3125654851" sldId="357"/>
            <ac:picMk id="6" creationId="{EB09F360-274C-3B62-923C-C30690A88CE1}"/>
          </ac:picMkLst>
        </pc:picChg>
      </pc:sldChg>
      <pc:sldChg chg="addSp delSp modSp">
        <pc:chgData name="ELLEN CRISTINA DE SOUSA CASTRO" userId="S::ellen.castro@discente.ufma.br::bbd50f1c-01c7-4e9e-9f2f-cbac60068d41" providerId="AD" clId="Web-{30C17ECC-C3A9-74A1-CDDF-5453878BB87E}" dt="2025-07-01T19:24:59.312" v="397" actId="20577"/>
        <pc:sldMkLst>
          <pc:docMk/>
          <pc:sldMk cId="3747230337" sldId="358"/>
        </pc:sldMkLst>
        <pc:spChg chg="mod">
          <ac:chgData name="ELLEN CRISTINA DE SOUSA CASTRO" userId="S::ellen.castro@discente.ufma.br::bbd50f1c-01c7-4e9e-9f2f-cbac60068d41" providerId="AD" clId="Web-{30C17ECC-C3A9-74A1-CDDF-5453878BB87E}" dt="2025-07-01T19:24:59.312" v="397" actId="20577"/>
          <ac:spMkLst>
            <pc:docMk/>
            <pc:sldMk cId="3747230337" sldId="358"/>
            <ac:spMk id="19" creationId="{7C639420-5338-13D1-D5F3-0A7585F13724}"/>
          </ac:spMkLst>
        </pc:spChg>
        <pc:picChg chg="add del mod">
          <ac:chgData name="ELLEN CRISTINA DE SOUSA CASTRO" userId="S::ellen.castro@discente.ufma.br::bbd50f1c-01c7-4e9e-9f2f-cbac60068d41" providerId="AD" clId="Web-{30C17ECC-C3A9-74A1-CDDF-5453878BB87E}" dt="2025-07-01T19:15:01.586" v="354"/>
          <ac:picMkLst>
            <pc:docMk/>
            <pc:sldMk cId="3747230337" sldId="358"/>
            <ac:picMk id="2" creationId="{3D7CD520-8316-0116-E587-5F6654A994B8}"/>
          </ac:picMkLst>
        </pc:picChg>
        <pc:picChg chg="add mod">
          <ac:chgData name="ELLEN CRISTINA DE SOUSA CASTRO" userId="S::ellen.castro@discente.ufma.br::bbd50f1c-01c7-4e9e-9f2f-cbac60068d41" providerId="AD" clId="Web-{30C17ECC-C3A9-74A1-CDDF-5453878BB87E}" dt="2025-07-01T19:15:52.338" v="356" actId="1076"/>
          <ac:picMkLst>
            <pc:docMk/>
            <pc:sldMk cId="3747230337" sldId="358"/>
            <ac:picMk id="4" creationId="{70B4AE39-7444-582B-3750-B6621914346C}"/>
          </ac:picMkLst>
        </pc:picChg>
        <pc:picChg chg="del">
          <ac:chgData name="ELLEN CRISTINA DE SOUSA CASTRO" userId="S::ellen.castro@discente.ufma.br::bbd50f1c-01c7-4e9e-9f2f-cbac60068d41" providerId="AD" clId="Web-{30C17ECC-C3A9-74A1-CDDF-5453878BB87E}" dt="2025-07-01T19:14:09.365" v="348"/>
          <ac:picMkLst>
            <pc:docMk/>
            <pc:sldMk cId="3747230337" sldId="358"/>
            <ac:picMk id="6" creationId="{441EF16C-4E5D-44A6-1F92-F309FD30893D}"/>
          </ac:picMkLst>
        </pc:picChg>
      </pc:sldChg>
      <pc:sldChg chg="modSp">
        <pc:chgData name="ELLEN CRISTINA DE SOUSA CASTRO" userId="S::ellen.castro@discente.ufma.br::bbd50f1c-01c7-4e9e-9f2f-cbac60068d41" providerId="AD" clId="Web-{30C17ECC-C3A9-74A1-CDDF-5453878BB87E}" dt="2025-07-01T19:23:06.667" v="383" actId="20577"/>
        <pc:sldMkLst>
          <pc:docMk/>
          <pc:sldMk cId="3756245384" sldId="359"/>
        </pc:sldMkLst>
        <pc:spChg chg="mod">
          <ac:chgData name="ELLEN CRISTINA DE SOUSA CASTRO" userId="S::ellen.castro@discente.ufma.br::bbd50f1c-01c7-4e9e-9f2f-cbac60068d41" providerId="AD" clId="Web-{30C17ECC-C3A9-74A1-CDDF-5453878BB87E}" dt="2025-07-01T19:23:06.667" v="383" actId="20577"/>
          <ac:spMkLst>
            <pc:docMk/>
            <pc:sldMk cId="3756245384" sldId="359"/>
            <ac:spMk id="19" creationId="{4F0640A1-C509-CC60-D5D5-711737BE809F}"/>
          </ac:spMkLst>
        </pc:spChg>
      </pc:sldChg>
      <pc:sldChg chg="modSp">
        <pc:chgData name="ELLEN CRISTINA DE SOUSA CASTRO" userId="S::ellen.castro@discente.ufma.br::bbd50f1c-01c7-4e9e-9f2f-cbac60068d41" providerId="AD" clId="Web-{30C17ECC-C3A9-74A1-CDDF-5453878BB87E}" dt="2025-07-01T19:28:01.023" v="414" actId="20577"/>
        <pc:sldMkLst>
          <pc:docMk/>
          <pc:sldMk cId="4005931077" sldId="360"/>
        </pc:sldMkLst>
        <pc:spChg chg="mod">
          <ac:chgData name="ELLEN CRISTINA DE SOUSA CASTRO" userId="S::ellen.castro@discente.ufma.br::bbd50f1c-01c7-4e9e-9f2f-cbac60068d41" providerId="AD" clId="Web-{30C17ECC-C3A9-74A1-CDDF-5453878BB87E}" dt="2025-07-01T19:28:01.023" v="414" actId="20577"/>
          <ac:spMkLst>
            <pc:docMk/>
            <pc:sldMk cId="4005931077" sldId="360"/>
            <ac:spMk id="19" creationId="{7FA87C57-2C9E-C5B9-8C26-26809543E4A7}"/>
          </ac:spMkLst>
        </pc:spChg>
      </pc:sldChg>
      <pc:sldChg chg="modSp">
        <pc:chgData name="ELLEN CRISTINA DE SOUSA CASTRO" userId="S::ellen.castro@discente.ufma.br::bbd50f1c-01c7-4e9e-9f2f-cbac60068d41" providerId="AD" clId="Web-{30C17ECC-C3A9-74A1-CDDF-5453878BB87E}" dt="2025-07-01T19:31:14.140" v="427" actId="20577"/>
        <pc:sldMkLst>
          <pc:docMk/>
          <pc:sldMk cId="2094060300" sldId="361"/>
        </pc:sldMkLst>
        <pc:spChg chg="mod">
          <ac:chgData name="ELLEN CRISTINA DE SOUSA CASTRO" userId="S::ellen.castro@discente.ufma.br::bbd50f1c-01c7-4e9e-9f2f-cbac60068d41" providerId="AD" clId="Web-{30C17ECC-C3A9-74A1-CDDF-5453878BB87E}" dt="2025-07-01T19:31:14.140" v="427" actId="20577"/>
          <ac:spMkLst>
            <pc:docMk/>
            <pc:sldMk cId="2094060300" sldId="361"/>
            <ac:spMk id="7" creationId="{5112F00F-9472-4E68-B9CA-1A3F6373062A}"/>
          </ac:spMkLst>
        </pc:spChg>
      </pc:sldChg>
      <pc:sldChg chg="modSp">
        <pc:chgData name="ELLEN CRISTINA DE SOUSA CASTRO" userId="S::ellen.castro@discente.ufma.br::bbd50f1c-01c7-4e9e-9f2f-cbac60068d41" providerId="AD" clId="Web-{30C17ECC-C3A9-74A1-CDDF-5453878BB87E}" dt="2025-07-01T19:31:27.859" v="429" actId="20577"/>
        <pc:sldMkLst>
          <pc:docMk/>
          <pc:sldMk cId="826232860" sldId="362"/>
        </pc:sldMkLst>
        <pc:spChg chg="mod">
          <ac:chgData name="ELLEN CRISTINA DE SOUSA CASTRO" userId="S::ellen.castro@discente.ufma.br::bbd50f1c-01c7-4e9e-9f2f-cbac60068d41" providerId="AD" clId="Web-{30C17ECC-C3A9-74A1-CDDF-5453878BB87E}" dt="2025-07-01T18:04:10.113" v="132" actId="1076"/>
          <ac:spMkLst>
            <pc:docMk/>
            <pc:sldMk cId="826232860" sldId="362"/>
            <ac:spMk id="3" creationId="{6A7EC0A6-F214-5444-6217-CB2FE72639FE}"/>
          </ac:spMkLst>
        </pc:spChg>
        <pc:spChg chg="mod">
          <ac:chgData name="ELLEN CRISTINA DE SOUSA CASTRO" userId="S::ellen.castro@discente.ufma.br::bbd50f1c-01c7-4e9e-9f2f-cbac60068d41" providerId="AD" clId="Web-{30C17ECC-C3A9-74A1-CDDF-5453878BB87E}" dt="2025-07-01T19:31:27.859" v="429" actId="20577"/>
          <ac:spMkLst>
            <pc:docMk/>
            <pc:sldMk cId="826232860" sldId="362"/>
            <ac:spMk id="7" creationId="{DEA92C78-6797-D836-839F-5C0DAE1FA4A1}"/>
          </ac:spMkLst>
        </pc:spChg>
        <pc:spChg chg="mod">
          <ac:chgData name="ELLEN CRISTINA DE SOUSA CASTRO" userId="S::ellen.castro@discente.ufma.br::bbd50f1c-01c7-4e9e-9f2f-cbac60068d41" providerId="AD" clId="Web-{30C17ECC-C3A9-74A1-CDDF-5453878BB87E}" dt="2025-07-01T18:03:08.142" v="127" actId="1076"/>
          <ac:spMkLst>
            <pc:docMk/>
            <pc:sldMk cId="826232860" sldId="362"/>
            <ac:spMk id="17" creationId="{61593ACF-9C3E-8AE4-1A65-F197464C0744}"/>
          </ac:spMkLst>
        </pc:spChg>
        <pc:spChg chg="mod">
          <ac:chgData name="ELLEN CRISTINA DE SOUSA CASTRO" userId="S::ellen.castro@discente.ufma.br::bbd50f1c-01c7-4e9e-9f2f-cbac60068d41" providerId="AD" clId="Web-{30C17ECC-C3A9-74A1-CDDF-5453878BB87E}" dt="2025-07-01T18:03:28.080" v="130" actId="1076"/>
          <ac:spMkLst>
            <pc:docMk/>
            <pc:sldMk cId="826232860" sldId="362"/>
            <ac:spMk id="18" creationId="{2CBC4FB0-60DB-02E3-533C-A85FFFF1F69A}"/>
          </ac:spMkLst>
        </pc:spChg>
        <pc:spChg chg="mod">
          <ac:chgData name="ELLEN CRISTINA DE SOUSA CASTRO" userId="S::ellen.castro@discente.ufma.br::bbd50f1c-01c7-4e9e-9f2f-cbac60068d41" providerId="AD" clId="Web-{30C17ECC-C3A9-74A1-CDDF-5453878BB87E}" dt="2025-07-01T18:03:12.939" v="128" actId="1076"/>
          <ac:spMkLst>
            <pc:docMk/>
            <pc:sldMk cId="826232860" sldId="362"/>
            <ac:spMk id="21" creationId="{C58E20A5-30DC-B2E3-2D3F-6C153890620B}"/>
          </ac:spMkLst>
        </pc:spChg>
        <pc:spChg chg="mod">
          <ac:chgData name="ELLEN CRISTINA DE SOUSA CASTRO" userId="S::ellen.castro@discente.ufma.br::bbd50f1c-01c7-4e9e-9f2f-cbac60068d41" providerId="AD" clId="Web-{30C17ECC-C3A9-74A1-CDDF-5453878BB87E}" dt="2025-07-01T18:03:24.423" v="129" actId="1076"/>
          <ac:spMkLst>
            <pc:docMk/>
            <pc:sldMk cId="826232860" sldId="362"/>
            <ac:spMk id="22" creationId="{860A4C6E-AF6F-5530-493C-124E8927A73F}"/>
          </ac:spMkLst>
        </pc:spChg>
        <pc:spChg chg="mod">
          <ac:chgData name="ELLEN CRISTINA DE SOUSA CASTRO" userId="S::ellen.castro@discente.ufma.br::bbd50f1c-01c7-4e9e-9f2f-cbac60068d41" providerId="AD" clId="Web-{30C17ECC-C3A9-74A1-CDDF-5453878BB87E}" dt="2025-07-01T17:57:23.538" v="104" actId="20577"/>
          <ac:spMkLst>
            <pc:docMk/>
            <pc:sldMk cId="826232860" sldId="362"/>
            <ac:spMk id="23" creationId="{5822A5B2-3D97-2667-B34C-B702C7DD9EFF}"/>
          </ac:spMkLst>
        </pc:spChg>
        <pc:spChg chg="mod">
          <ac:chgData name="ELLEN CRISTINA DE SOUSA CASTRO" userId="S::ellen.castro@discente.ufma.br::bbd50f1c-01c7-4e9e-9f2f-cbac60068d41" providerId="AD" clId="Web-{30C17ECC-C3A9-74A1-CDDF-5453878BB87E}" dt="2025-07-01T18:04:06.987" v="131" actId="1076"/>
          <ac:spMkLst>
            <pc:docMk/>
            <pc:sldMk cId="826232860" sldId="362"/>
            <ac:spMk id="34" creationId="{6BD8F497-934E-2117-8B0C-44BE34A77059}"/>
          </ac:spMkLst>
        </pc:spChg>
      </pc:sldChg>
      <pc:sldChg chg="addSp delSp modSp">
        <pc:chgData name="ELLEN CRISTINA DE SOUSA CASTRO" userId="S::ellen.castro@discente.ufma.br::bbd50f1c-01c7-4e9e-9f2f-cbac60068d41" providerId="AD" clId="Web-{30C17ECC-C3A9-74A1-CDDF-5453878BB87E}" dt="2025-07-01T19:20:44.521" v="372" actId="20577"/>
        <pc:sldMkLst>
          <pc:docMk/>
          <pc:sldMk cId="3762877723" sldId="364"/>
        </pc:sldMkLst>
        <pc:spChg chg="mod">
          <ac:chgData name="ELLEN CRISTINA DE SOUSA CASTRO" userId="S::ellen.castro@discente.ufma.br::bbd50f1c-01c7-4e9e-9f2f-cbac60068d41" providerId="AD" clId="Web-{30C17ECC-C3A9-74A1-CDDF-5453878BB87E}" dt="2025-07-01T19:20:44.521" v="372" actId="20577"/>
          <ac:spMkLst>
            <pc:docMk/>
            <pc:sldMk cId="3762877723" sldId="364"/>
            <ac:spMk id="19" creationId="{215CA1BA-3198-7055-414C-887A8DA1DA13}"/>
          </ac:spMkLst>
        </pc:spChg>
        <pc:picChg chg="del">
          <ac:chgData name="ELLEN CRISTINA DE SOUSA CASTRO" userId="S::ellen.castro@discente.ufma.br::bbd50f1c-01c7-4e9e-9f2f-cbac60068d41" providerId="AD" clId="Web-{30C17ECC-C3A9-74A1-CDDF-5453878BB87E}" dt="2025-07-01T18:36:00.840" v="178"/>
          <ac:picMkLst>
            <pc:docMk/>
            <pc:sldMk cId="3762877723" sldId="364"/>
            <ac:picMk id="2" creationId="{A6AB6A4F-4E32-3F5A-1510-2D3C75BE55AC}"/>
          </ac:picMkLst>
        </pc:picChg>
        <pc:picChg chg="add mod">
          <ac:chgData name="ELLEN CRISTINA DE SOUSA CASTRO" userId="S::ellen.castro@discente.ufma.br::bbd50f1c-01c7-4e9e-9f2f-cbac60068d41" providerId="AD" clId="Web-{30C17ECC-C3A9-74A1-CDDF-5453878BB87E}" dt="2025-07-01T18:36:30.607" v="187" actId="1076"/>
          <ac:picMkLst>
            <pc:docMk/>
            <pc:sldMk cId="3762877723" sldId="364"/>
            <ac:picMk id="3" creationId="{1D8EC9F0-4981-7C44-3515-F3722A0E2549}"/>
          </ac:picMkLst>
        </pc:picChg>
      </pc:sldChg>
      <pc:sldChg chg="addSp delSp modSp">
        <pc:chgData name="ELLEN CRISTINA DE SOUSA CASTRO" userId="S::ellen.castro@discente.ufma.br::bbd50f1c-01c7-4e9e-9f2f-cbac60068d41" providerId="AD" clId="Web-{30C17ECC-C3A9-74A1-CDDF-5453878BB87E}" dt="2025-07-01T19:21:43.039" v="375" actId="20577"/>
        <pc:sldMkLst>
          <pc:docMk/>
          <pc:sldMk cId="558343793" sldId="365"/>
        </pc:sldMkLst>
        <pc:spChg chg="mod">
          <ac:chgData name="ELLEN CRISTINA DE SOUSA CASTRO" userId="S::ellen.castro@discente.ufma.br::bbd50f1c-01c7-4e9e-9f2f-cbac60068d41" providerId="AD" clId="Web-{30C17ECC-C3A9-74A1-CDDF-5453878BB87E}" dt="2025-07-01T19:21:43.039" v="375" actId="20577"/>
          <ac:spMkLst>
            <pc:docMk/>
            <pc:sldMk cId="558343793" sldId="365"/>
            <ac:spMk id="19" creationId="{5E0925C9-7CE8-4089-36A2-F949EB666925}"/>
          </ac:spMkLst>
        </pc:spChg>
        <pc:picChg chg="add mod">
          <ac:chgData name="ELLEN CRISTINA DE SOUSA CASTRO" userId="S::ellen.castro@discente.ufma.br::bbd50f1c-01c7-4e9e-9f2f-cbac60068d41" providerId="AD" clId="Web-{30C17ECC-C3A9-74A1-CDDF-5453878BB87E}" dt="2025-07-01T18:37:19.890" v="193" actId="1076"/>
          <ac:picMkLst>
            <pc:docMk/>
            <pc:sldMk cId="558343793" sldId="365"/>
            <ac:picMk id="2" creationId="{8DF767D0-DFED-7729-4050-C15CFE2DA32A}"/>
          </ac:picMkLst>
        </pc:picChg>
        <pc:picChg chg="del">
          <ac:chgData name="ELLEN CRISTINA DE SOUSA CASTRO" userId="S::ellen.castro@discente.ufma.br::bbd50f1c-01c7-4e9e-9f2f-cbac60068d41" providerId="AD" clId="Web-{30C17ECC-C3A9-74A1-CDDF-5453878BB87E}" dt="2025-07-01T18:36:35.092" v="188"/>
          <ac:picMkLst>
            <pc:docMk/>
            <pc:sldMk cId="558343793" sldId="365"/>
            <ac:picMk id="5" creationId="{27968FA5-224B-F07B-23CA-F9934B2D07D3}"/>
          </ac:picMkLst>
        </pc:picChg>
      </pc:sldChg>
      <pc:sldChg chg="addSp delSp modSp">
        <pc:chgData name="ELLEN CRISTINA DE SOUSA CASTRO" userId="S::ellen.castro@discente.ufma.br::bbd50f1c-01c7-4e9e-9f2f-cbac60068d41" providerId="AD" clId="Web-{30C17ECC-C3A9-74A1-CDDF-5453878BB87E}" dt="2025-07-01T19:22:04.618" v="379" actId="20577"/>
        <pc:sldMkLst>
          <pc:docMk/>
          <pc:sldMk cId="1697937235" sldId="367"/>
        </pc:sldMkLst>
        <pc:spChg chg="mod">
          <ac:chgData name="ELLEN CRISTINA DE SOUSA CASTRO" userId="S::ellen.castro@discente.ufma.br::bbd50f1c-01c7-4e9e-9f2f-cbac60068d41" providerId="AD" clId="Web-{30C17ECC-C3A9-74A1-CDDF-5453878BB87E}" dt="2025-07-01T19:22:04.618" v="379" actId="20577"/>
          <ac:spMkLst>
            <pc:docMk/>
            <pc:sldMk cId="1697937235" sldId="367"/>
            <ac:spMk id="19" creationId="{926E2F66-46B8-89BE-55CC-A12D3CDCDF50}"/>
          </ac:spMkLst>
        </pc:spChg>
        <pc:picChg chg="add mod">
          <ac:chgData name="ELLEN CRISTINA DE SOUSA CASTRO" userId="S::ellen.castro@discente.ufma.br::bbd50f1c-01c7-4e9e-9f2f-cbac60068d41" providerId="AD" clId="Web-{30C17ECC-C3A9-74A1-CDDF-5453878BB87E}" dt="2025-07-01T18:40:00.849" v="198" actId="1076"/>
          <ac:picMkLst>
            <pc:docMk/>
            <pc:sldMk cId="1697937235" sldId="367"/>
            <ac:picMk id="2" creationId="{4D596610-BCA0-8716-8849-EE3DF9C38608}"/>
          </ac:picMkLst>
        </pc:picChg>
        <pc:picChg chg="del">
          <ac:chgData name="ELLEN CRISTINA DE SOUSA CASTRO" userId="S::ellen.castro@discente.ufma.br::bbd50f1c-01c7-4e9e-9f2f-cbac60068d41" providerId="AD" clId="Web-{30C17ECC-C3A9-74A1-CDDF-5453878BB87E}" dt="2025-07-01T18:37:29.562" v="194"/>
          <ac:picMkLst>
            <pc:docMk/>
            <pc:sldMk cId="1697937235" sldId="367"/>
            <ac:picMk id="5" creationId="{EB87080C-48D4-8BF3-C09E-42BA2D4D8569}"/>
          </ac:picMkLst>
        </pc:picChg>
      </pc:sldChg>
      <pc:sldChg chg="addSp delSp modSp">
        <pc:chgData name="ELLEN CRISTINA DE SOUSA CASTRO" userId="S::ellen.castro@discente.ufma.br::bbd50f1c-01c7-4e9e-9f2f-cbac60068d41" providerId="AD" clId="Web-{30C17ECC-C3A9-74A1-CDDF-5453878BB87E}" dt="2025-07-01T18:42:20.574" v="204" actId="1076"/>
        <pc:sldMkLst>
          <pc:docMk/>
          <pc:sldMk cId="3515774296" sldId="368"/>
        </pc:sldMkLst>
        <pc:picChg chg="add mod">
          <ac:chgData name="ELLEN CRISTINA DE SOUSA CASTRO" userId="S::ellen.castro@discente.ufma.br::bbd50f1c-01c7-4e9e-9f2f-cbac60068d41" providerId="AD" clId="Web-{30C17ECC-C3A9-74A1-CDDF-5453878BB87E}" dt="2025-07-01T18:42:20.574" v="204" actId="1076"/>
          <ac:picMkLst>
            <pc:docMk/>
            <pc:sldMk cId="3515774296" sldId="368"/>
            <ac:picMk id="2" creationId="{9380466F-DD9C-3BEB-7B15-DFB299AB3FED}"/>
          </ac:picMkLst>
        </pc:picChg>
        <pc:picChg chg="del">
          <ac:chgData name="ELLEN CRISTINA DE SOUSA CASTRO" userId="S::ellen.castro@discente.ufma.br::bbd50f1c-01c7-4e9e-9f2f-cbac60068d41" providerId="AD" clId="Web-{30C17ECC-C3A9-74A1-CDDF-5453878BB87E}" dt="2025-07-01T18:42:08.886" v="199"/>
          <ac:picMkLst>
            <pc:docMk/>
            <pc:sldMk cId="3515774296" sldId="368"/>
            <ac:picMk id="6" creationId="{88035C1C-697C-7079-D6F0-886A868AD149}"/>
          </ac:picMkLst>
        </pc:picChg>
      </pc:sldChg>
      <pc:sldChg chg="modSp">
        <pc:chgData name="ELLEN CRISTINA DE SOUSA CASTRO" userId="S::ellen.castro@discente.ufma.br::bbd50f1c-01c7-4e9e-9f2f-cbac60068d41" providerId="AD" clId="Web-{30C17ECC-C3A9-74A1-CDDF-5453878BB87E}" dt="2025-07-01T19:23:33.700" v="385" actId="20577"/>
        <pc:sldMkLst>
          <pc:docMk/>
          <pc:sldMk cId="3176349540" sldId="373"/>
        </pc:sldMkLst>
        <pc:spChg chg="mod">
          <ac:chgData name="ELLEN CRISTINA DE SOUSA CASTRO" userId="S::ellen.castro@discente.ufma.br::bbd50f1c-01c7-4e9e-9f2f-cbac60068d41" providerId="AD" clId="Web-{30C17ECC-C3A9-74A1-CDDF-5453878BB87E}" dt="2025-07-01T19:23:33.700" v="385" actId="20577"/>
          <ac:spMkLst>
            <pc:docMk/>
            <pc:sldMk cId="3176349540" sldId="373"/>
            <ac:spMk id="19" creationId="{0BCADF0B-645C-7BD6-ADF2-1459EFC1A5B2}"/>
          </ac:spMkLst>
        </pc:spChg>
      </pc:sldChg>
      <pc:sldChg chg="modSp">
        <pc:chgData name="ELLEN CRISTINA DE SOUSA CASTRO" userId="S::ellen.castro@discente.ufma.br::bbd50f1c-01c7-4e9e-9f2f-cbac60068d41" providerId="AD" clId="Web-{30C17ECC-C3A9-74A1-CDDF-5453878BB87E}" dt="2025-07-01T19:23:58.232" v="389" actId="20577"/>
        <pc:sldMkLst>
          <pc:docMk/>
          <pc:sldMk cId="1382888435" sldId="376"/>
        </pc:sldMkLst>
        <pc:spChg chg="mod">
          <ac:chgData name="ELLEN CRISTINA DE SOUSA CASTRO" userId="S::ellen.castro@discente.ufma.br::bbd50f1c-01c7-4e9e-9f2f-cbac60068d41" providerId="AD" clId="Web-{30C17ECC-C3A9-74A1-CDDF-5453878BB87E}" dt="2025-07-01T19:23:58.232" v="389" actId="20577"/>
          <ac:spMkLst>
            <pc:docMk/>
            <pc:sldMk cId="1382888435" sldId="376"/>
            <ac:spMk id="19" creationId="{DB109C95-B32F-4F44-6981-2F171C1D1157}"/>
          </ac:spMkLst>
        </pc:spChg>
      </pc:sldChg>
      <pc:sldChg chg="modSp">
        <pc:chgData name="ELLEN CRISTINA DE SOUSA CASTRO" userId="S::ellen.castro@discente.ufma.br::bbd50f1c-01c7-4e9e-9f2f-cbac60068d41" providerId="AD" clId="Web-{30C17ECC-C3A9-74A1-CDDF-5453878BB87E}" dt="2025-07-01T19:24:12.873" v="392" actId="20577"/>
        <pc:sldMkLst>
          <pc:docMk/>
          <pc:sldMk cId="2143457751" sldId="377"/>
        </pc:sldMkLst>
        <pc:spChg chg="mod">
          <ac:chgData name="ELLEN CRISTINA DE SOUSA CASTRO" userId="S::ellen.castro@discente.ufma.br::bbd50f1c-01c7-4e9e-9f2f-cbac60068d41" providerId="AD" clId="Web-{30C17ECC-C3A9-74A1-CDDF-5453878BB87E}" dt="2025-07-01T19:24:12.873" v="392" actId="20577"/>
          <ac:spMkLst>
            <pc:docMk/>
            <pc:sldMk cId="2143457751" sldId="377"/>
            <ac:spMk id="19" creationId="{7CC93262-B091-E5D1-A289-A3298C61A254}"/>
          </ac:spMkLst>
        </pc:spChg>
      </pc:sldChg>
      <pc:sldChg chg="modSp">
        <pc:chgData name="ELLEN CRISTINA DE SOUSA CASTRO" userId="S::ellen.castro@discente.ufma.br::bbd50f1c-01c7-4e9e-9f2f-cbac60068d41" providerId="AD" clId="Web-{30C17ECC-C3A9-74A1-CDDF-5453878BB87E}" dt="2025-07-01T19:31:48.625" v="430" actId="20577"/>
        <pc:sldMkLst>
          <pc:docMk/>
          <pc:sldMk cId="1682674991" sldId="379"/>
        </pc:sldMkLst>
        <pc:spChg chg="mod">
          <ac:chgData name="ELLEN CRISTINA DE SOUSA CASTRO" userId="S::ellen.castro@discente.ufma.br::bbd50f1c-01c7-4e9e-9f2f-cbac60068d41" providerId="AD" clId="Web-{30C17ECC-C3A9-74A1-CDDF-5453878BB87E}" dt="2025-07-01T19:31:48.625" v="430" actId="20577"/>
          <ac:spMkLst>
            <pc:docMk/>
            <pc:sldMk cId="1682674991" sldId="379"/>
            <ac:spMk id="19" creationId="{B1D66400-FBB8-3FCF-8D7E-1B81EA22E48D}"/>
          </ac:spMkLst>
        </pc:spChg>
      </pc:sldChg>
      <pc:sldChg chg="addSp delSp modSp">
        <pc:chgData name="ELLEN CRISTINA DE SOUSA CASTRO" userId="S::ellen.castro@discente.ufma.br::bbd50f1c-01c7-4e9e-9f2f-cbac60068d41" providerId="AD" clId="Web-{30C17ECC-C3A9-74A1-CDDF-5453878BB87E}" dt="2025-07-01T18:44:03.656" v="211" actId="1076"/>
        <pc:sldMkLst>
          <pc:docMk/>
          <pc:sldMk cId="3527077046" sldId="386"/>
        </pc:sldMkLst>
        <pc:picChg chg="del">
          <ac:chgData name="ELLEN CRISTINA DE SOUSA CASTRO" userId="S::ellen.castro@discente.ufma.br::bbd50f1c-01c7-4e9e-9f2f-cbac60068d41" providerId="AD" clId="Web-{30C17ECC-C3A9-74A1-CDDF-5453878BB87E}" dt="2025-07-01T18:43:53.093" v="205"/>
          <ac:picMkLst>
            <pc:docMk/>
            <pc:sldMk cId="3527077046" sldId="386"/>
            <ac:picMk id="2" creationId="{46F5D08B-875F-F311-0812-65FCFF970B40}"/>
          </ac:picMkLst>
        </pc:picChg>
        <pc:picChg chg="add mod">
          <ac:chgData name="ELLEN CRISTINA DE SOUSA CASTRO" userId="S::ellen.castro@discente.ufma.br::bbd50f1c-01c7-4e9e-9f2f-cbac60068d41" providerId="AD" clId="Web-{30C17ECC-C3A9-74A1-CDDF-5453878BB87E}" dt="2025-07-01T18:44:03.656" v="211" actId="1076"/>
          <ac:picMkLst>
            <pc:docMk/>
            <pc:sldMk cId="3527077046" sldId="386"/>
            <ac:picMk id="3" creationId="{76CA19A3-A4F7-E53E-E11C-FB7AD03F1BB4}"/>
          </ac:picMkLst>
        </pc:picChg>
      </pc:sldChg>
      <pc:sldChg chg="addSp delSp modSp">
        <pc:chgData name="ELLEN CRISTINA DE SOUSA CASTRO" userId="S::ellen.castro@discente.ufma.br::bbd50f1c-01c7-4e9e-9f2f-cbac60068d41" providerId="AD" clId="Web-{30C17ECC-C3A9-74A1-CDDF-5453878BB87E}" dt="2025-07-01T19:23:45.294" v="386" actId="20577"/>
        <pc:sldMkLst>
          <pc:docMk/>
          <pc:sldMk cId="2140331528" sldId="389"/>
        </pc:sldMkLst>
        <pc:spChg chg="mod">
          <ac:chgData name="ELLEN CRISTINA DE SOUSA CASTRO" userId="S::ellen.castro@discente.ufma.br::bbd50f1c-01c7-4e9e-9f2f-cbac60068d41" providerId="AD" clId="Web-{30C17ECC-C3A9-74A1-CDDF-5453878BB87E}" dt="2025-07-01T19:23:45.294" v="386" actId="20577"/>
          <ac:spMkLst>
            <pc:docMk/>
            <pc:sldMk cId="2140331528" sldId="389"/>
            <ac:spMk id="19" creationId="{56733951-826E-40A2-8644-BC53EFCC5759}"/>
          </ac:spMkLst>
        </pc:spChg>
        <pc:picChg chg="del">
          <ac:chgData name="ELLEN CRISTINA DE SOUSA CASTRO" userId="S::ellen.castro@discente.ufma.br::bbd50f1c-01c7-4e9e-9f2f-cbac60068d41" providerId="AD" clId="Web-{30C17ECC-C3A9-74A1-CDDF-5453878BB87E}" dt="2025-07-01T18:45:02.564" v="212"/>
          <ac:picMkLst>
            <pc:docMk/>
            <pc:sldMk cId="2140331528" sldId="389"/>
            <ac:picMk id="2" creationId="{E2AE70F3-536D-FA27-B3BF-82450914DFF6}"/>
          </ac:picMkLst>
        </pc:picChg>
        <pc:picChg chg="add mod">
          <ac:chgData name="ELLEN CRISTINA DE SOUSA CASTRO" userId="S::ellen.castro@discente.ufma.br::bbd50f1c-01c7-4e9e-9f2f-cbac60068d41" providerId="AD" clId="Web-{30C17ECC-C3A9-74A1-CDDF-5453878BB87E}" dt="2025-07-01T18:45:15.299" v="217" actId="1076"/>
          <ac:picMkLst>
            <pc:docMk/>
            <pc:sldMk cId="2140331528" sldId="389"/>
            <ac:picMk id="3" creationId="{BE142488-5C4B-D9AA-7FA1-08ABE43C2416}"/>
          </ac:picMkLst>
        </pc:picChg>
      </pc:sldChg>
      <pc:sldChg chg="addSp delSp modSp">
        <pc:chgData name="ELLEN CRISTINA DE SOUSA CASTRO" userId="S::ellen.castro@discente.ufma.br::bbd50f1c-01c7-4e9e-9f2f-cbac60068d41" providerId="AD" clId="Web-{30C17ECC-C3A9-74A1-CDDF-5453878BB87E}" dt="2025-07-01T19:24:02.748" v="391" actId="20577"/>
        <pc:sldMkLst>
          <pc:docMk/>
          <pc:sldMk cId="581879171" sldId="392"/>
        </pc:sldMkLst>
        <pc:spChg chg="mod">
          <ac:chgData name="ELLEN CRISTINA DE SOUSA CASTRO" userId="S::ellen.castro@discente.ufma.br::bbd50f1c-01c7-4e9e-9f2f-cbac60068d41" providerId="AD" clId="Web-{30C17ECC-C3A9-74A1-CDDF-5453878BB87E}" dt="2025-07-01T19:24:02.748" v="391" actId="20577"/>
          <ac:spMkLst>
            <pc:docMk/>
            <pc:sldMk cId="581879171" sldId="392"/>
            <ac:spMk id="19" creationId="{B74D19D2-242E-CA73-367B-F740753C77CD}"/>
          </ac:spMkLst>
        </pc:spChg>
        <pc:picChg chg="del">
          <ac:chgData name="ELLEN CRISTINA DE SOUSA CASTRO" userId="S::ellen.castro@discente.ufma.br::bbd50f1c-01c7-4e9e-9f2f-cbac60068d41" providerId="AD" clId="Web-{30C17ECC-C3A9-74A1-CDDF-5453878BB87E}" dt="2025-07-01T18:45:22.440" v="218"/>
          <ac:picMkLst>
            <pc:docMk/>
            <pc:sldMk cId="581879171" sldId="392"/>
            <ac:picMk id="2" creationId="{BE28300F-2525-F9C3-09C7-13AC765D2389}"/>
          </ac:picMkLst>
        </pc:picChg>
        <pc:picChg chg="add del mod">
          <ac:chgData name="ELLEN CRISTINA DE SOUSA CASTRO" userId="S::ellen.castro@discente.ufma.br::bbd50f1c-01c7-4e9e-9f2f-cbac60068d41" providerId="AD" clId="Web-{30C17ECC-C3A9-74A1-CDDF-5453878BB87E}" dt="2025-07-01T18:47:16.569" v="236" actId="1076"/>
          <ac:picMkLst>
            <pc:docMk/>
            <pc:sldMk cId="581879171" sldId="392"/>
            <ac:picMk id="3" creationId="{E3A2BAF0-9600-00F6-69CF-0688E5D703AC}"/>
          </ac:picMkLst>
        </pc:picChg>
      </pc:sldChg>
      <pc:sldChg chg="addSp delSp modSp">
        <pc:chgData name="ELLEN CRISTINA DE SOUSA CASTRO" userId="S::ellen.castro@discente.ufma.br::bbd50f1c-01c7-4e9e-9f2f-cbac60068d41" providerId="AD" clId="Web-{30C17ECC-C3A9-74A1-CDDF-5453878BB87E}" dt="2025-07-01T19:24:27.405" v="394" actId="20577"/>
        <pc:sldMkLst>
          <pc:docMk/>
          <pc:sldMk cId="1473651184" sldId="393"/>
        </pc:sldMkLst>
        <pc:spChg chg="mod">
          <ac:chgData name="ELLEN CRISTINA DE SOUSA CASTRO" userId="S::ellen.castro@discente.ufma.br::bbd50f1c-01c7-4e9e-9f2f-cbac60068d41" providerId="AD" clId="Web-{30C17ECC-C3A9-74A1-CDDF-5453878BB87E}" dt="2025-07-01T19:24:27.405" v="394" actId="20577"/>
          <ac:spMkLst>
            <pc:docMk/>
            <pc:sldMk cId="1473651184" sldId="393"/>
            <ac:spMk id="19" creationId="{D653B9BA-3706-09A4-9A02-CB63E94CDD44}"/>
          </ac:spMkLst>
        </pc:spChg>
        <pc:picChg chg="add mod">
          <ac:chgData name="ELLEN CRISTINA DE SOUSA CASTRO" userId="S::ellen.castro@discente.ufma.br::bbd50f1c-01c7-4e9e-9f2f-cbac60068d41" providerId="AD" clId="Web-{30C17ECC-C3A9-74A1-CDDF-5453878BB87E}" dt="2025-07-01T19:24:22.108" v="393" actId="14100"/>
          <ac:picMkLst>
            <pc:docMk/>
            <pc:sldMk cId="1473651184" sldId="393"/>
            <ac:picMk id="2" creationId="{6253DCEF-156E-9F0E-C461-7F80378B116E}"/>
          </ac:picMkLst>
        </pc:picChg>
        <pc:picChg chg="del">
          <ac:chgData name="ELLEN CRISTINA DE SOUSA CASTRO" userId="S::ellen.castro@discente.ufma.br::bbd50f1c-01c7-4e9e-9f2f-cbac60068d41" providerId="AD" clId="Web-{30C17ECC-C3A9-74A1-CDDF-5453878BB87E}" dt="2025-07-01T18:47:26.648" v="237"/>
          <ac:picMkLst>
            <pc:docMk/>
            <pc:sldMk cId="1473651184" sldId="393"/>
            <ac:picMk id="3" creationId="{622A549B-600B-D312-D889-9BB34C397FD5}"/>
          </ac:picMkLst>
        </pc:picChg>
      </pc:sldChg>
      <pc:sldChg chg="addSp delSp modSp">
        <pc:chgData name="ELLEN CRISTINA DE SOUSA CASTRO" userId="S::ellen.castro@discente.ufma.br::bbd50f1c-01c7-4e9e-9f2f-cbac60068d41" providerId="AD" clId="Web-{30C17ECC-C3A9-74A1-CDDF-5453878BB87E}" dt="2025-07-01T19:25:59.205" v="401" actId="20577"/>
        <pc:sldMkLst>
          <pc:docMk/>
          <pc:sldMk cId="3054201844" sldId="402"/>
        </pc:sldMkLst>
        <pc:spChg chg="add del mod">
          <ac:chgData name="ELLEN CRISTINA DE SOUSA CASTRO" userId="S::ellen.castro@discente.ufma.br::bbd50f1c-01c7-4e9e-9f2f-cbac60068d41" providerId="AD" clId="Web-{30C17ECC-C3A9-74A1-CDDF-5453878BB87E}" dt="2025-07-01T19:25:59.205" v="401" actId="20577"/>
          <ac:spMkLst>
            <pc:docMk/>
            <pc:sldMk cId="3054201844" sldId="402"/>
            <ac:spMk id="19" creationId="{8636177D-5511-ED1F-5D81-C0DB7D621B3C}"/>
          </ac:spMkLst>
        </pc:spChg>
      </pc:sldChg>
      <pc:sldChg chg="modSp">
        <pc:chgData name="ELLEN CRISTINA DE SOUSA CASTRO" userId="S::ellen.castro@discente.ufma.br::bbd50f1c-01c7-4e9e-9f2f-cbac60068d41" providerId="AD" clId="Web-{30C17ECC-C3A9-74A1-CDDF-5453878BB87E}" dt="2025-07-01T19:26:36.957" v="404" actId="20577"/>
        <pc:sldMkLst>
          <pc:docMk/>
          <pc:sldMk cId="1457138018" sldId="405"/>
        </pc:sldMkLst>
        <pc:spChg chg="mod">
          <ac:chgData name="ELLEN CRISTINA DE SOUSA CASTRO" userId="S::ellen.castro@discente.ufma.br::bbd50f1c-01c7-4e9e-9f2f-cbac60068d41" providerId="AD" clId="Web-{30C17ECC-C3A9-74A1-CDDF-5453878BB87E}" dt="2025-07-01T19:26:36.957" v="404" actId="20577"/>
          <ac:spMkLst>
            <pc:docMk/>
            <pc:sldMk cId="1457138018" sldId="405"/>
            <ac:spMk id="19" creationId="{F8495F6A-DCBC-D57E-D27C-6E3144117162}"/>
          </ac:spMkLst>
        </pc:spChg>
      </pc:sldChg>
      <pc:sldChg chg="modSp">
        <pc:chgData name="ELLEN CRISTINA DE SOUSA CASTRO" userId="S::ellen.castro@discente.ufma.br::bbd50f1c-01c7-4e9e-9f2f-cbac60068d41" providerId="AD" clId="Web-{30C17ECC-C3A9-74A1-CDDF-5453878BB87E}" dt="2025-07-01T19:27:12.427" v="409" actId="20577"/>
        <pc:sldMkLst>
          <pc:docMk/>
          <pc:sldMk cId="3841877960" sldId="406"/>
        </pc:sldMkLst>
        <pc:spChg chg="mod">
          <ac:chgData name="ELLEN CRISTINA DE SOUSA CASTRO" userId="S::ellen.castro@discente.ufma.br::bbd50f1c-01c7-4e9e-9f2f-cbac60068d41" providerId="AD" clId="Web-{30C17ECC-C3A9-74A1-CDDF-5453878BB87E}" dt="2025-07-01T19:27:12.427" v="409" actId="20577"/>
          <ac:spMkLst>
            <pc:docMk/>
            <pc:sldMk cId="3841877960" sldId="406"/>
            <ac:spMk id="19" creationId="{E32F66B5-EBEF-F718-79E9-1F62EF20E40D}"/>
          </ac:spMkLst>
        </pc:spChg>
      </pc:sldChg>
      <pc:sldChg chg="modSp">
        <pc:chgData name="ELLEN CRISTINA DE SOUSA CASTRO" userId="S::ellen.castro@discente.ufma.br::bbd50f1c-01c7-4e9e-9f2f-cbac60068d41" providerId="AD" clId="Web-{30C17ECC-C3A9-74A1-CDDF-5453878BB87E}" dt="2025-07-01T19:28:24.008" v="416" actId="20577"/>
        <pc:sldMkLst>
          <pc:docMk/>
          <pc:sldMk cId="3631338566" sldId="409"/>
        </pc:sldMkLst>
        <pc:spChg chg="mod">
          <ac:chgData name="ELLEN CRISTINA DE SOUSA CASTRO" userId="S::ellen.castro@discente.ufma.br::bbd50f1c-01c7-4e9e-9f2f-cbac60068d41" providerId="AD" clId="Web-{30C17ECC-C3A9-74A1-CDDF-5453878BB87E}" dt="2025-07-01T19:28:24.008" v="416" actId="20577"/>
          <ac:spMkLst>
            <pc:docMk/>
            <pc:sldMk cId="3631338566" sldId="409"/>
            <ac:spMk id="19" creationId="{276C7951-4FAE-A3CD-8B80-4C32B473477F}"/>
          </ac:spMkLst>
        </pc:spChg>
      </pc:sldChg>
      <pc:sldChg chg="modSp">
        <pc:chgData name="ELLEN CRISTINA DE SOUSA CASTRO" userId="S::ellen.castro@discente.ufma.br::bbd50f1c-01c7-4e9e-9f2f-cbac60068d41" providerId="AD" clId="Web-{30C17ECC-C3A9-74A1-CDDF-5453878BB87E}" dt="2025-07-01T19:30:27.200" v="420" actId="20577"/>
        <pc:sldMkLst>
          <pc:docMk/>
          <pc:sldMk cId="3579500777" sldId="411"/>
        </pc:sldMkLst>
        <pc:spChg chg="mod">
          <ac:chgData name="ELLEN CRISTINA DE SOUSA CASTRO" userId="S::ellen.castro@discente.ufma.br::bbd50f1c-01c7-4e9e-9f2f-cbac60068d41" providerId="AD" clId="Web-{30C17ECC-C3A9-74A1-CDDF-5453878BB87E}" dt="2025-07-01T19:30:27.200" v="420" actId="20577"/>
          <ac:spMkLst>
            <pc:docMk/>
            <pc:sldMk cId="3579500777" sldId="411"/>
            <ac:spMk id="19" creationId="{3FD450F2-26E1-3CBF-B32C-1B6D095959B5}"/>
          </ac:spMkLst>
        </pc:spChg>
      </pc:sldChg>
      <pc:sldChg chg="modSp">
        <pc:chgData name="ELLEN CRISTINA DE SOUSA CASTRO" userId="S::ellen.castro@discente.ufma.br::bbd50f1c-01c7-4e9e-9f2f-cbac60068d41" providerId="AD" clId="Web-{30C17ECC-C3A9-74A1-CDDF-5453878BB87E}" dt="2025-07-01T19:30:53.123" v="423" actId="20577"/>
        <pc:sldMkLst>
          <pc:docMk/>
          <pc:sldMk cId="845892698" sldId="412"/>
        </pc:sldMkLst>
        <pc:spChg chg="mod">
          <ac:chgData name="ELLEN CRISTINA DE SOUSA CASTRO" userId="S::ellen.castro@discente.ufma.br::bbd50f1c-01c7-4e9e-9f2f-cbac60068d41" providerId="AD" clId="Web-{30C17ECC-C3A9-74A1-CDDF-5453878BB87E}" dt="2025-07-01T19:30:53.123" v="423" actId="20577"/>
          <ac:spMkLst>
            <pc:docMk/>
            <pc:sldMk cId="845892698" sldId="412"/>
            <ac:spMk id="19" creationId="{3DD70386-3599-DCDA-F9C1-7695080C9516}"/>
          </ac:spMkLst>
        </pc:spChg>
      </pc:sldChg>
      <pc:sldChg chg="addSp delSp modSp">
        <pc:chgData name="ELLEN CRISTINA DE SOUSA CASTRO" userId="S::ellen.castro@discente.ufma.br::bbd50f1c-01c7-4e9e-9f2f-cbac60068d41" providerId="AD" clId="Web-{30C17ECC-C3A9-74A1-CDDF-5453878BB87E}" dt="2025-07-01T19:26:07.706" v="403" actId="20577"/>
        <pc:sldMkLst>
          <pc:docMk/>
          <pc:sldMk cId="2426463871" sldId="413"/>
        </pc:sldMkLst>
        <pc:spChg chg="mod">
          <ac:chgData name="ELLEN CRISTINA DE SOUSA CASTRO" userId="S::ellen.castro@discente.ufma.br::bbd50f1c-01c7-4e9e-9f2f-cbac60068d41" providerId="AD" clId="Web-{30C17ECC-C3A9-74A1-CDDF-5453878BB87E}" dt="2025-07-01T19:26:07.706" v="403" actId="20577"/>
          <ac:spMkLst>
            <pc:docMk/>
            <pc:sldMk cId="2426463871" sldId="413"/>
            <ac:spMk id="19" creationId="{F63CDCBD-CB78-B5AB-9B28-4C8CC1FBE639}"/>
          </ac:spMkLst>
        </pc:spChg>
        <pc:picChg chg="add mod">
          <ac:chgData name="ELLEN CRISTINA DE SOUSA CASTRO" userId="S::ellen.castro@discente.ufma.br::bbd50f1c-01c7-4e9e-9f2f-cbac60068d41" providerId="AD" clId="Web-{30C17ECC-C3A9-74A1-CDDF-5453878BB87E}" dt="2025-07-01T18:49:25.621" v="248" actId="14100"/>
          <ac:picMkLst>
            <pc:docMk/>
            <pc:sldMk cId="2426463871" sldId="413"/>
            <ac:picMk id="2" creationId="{308E5ADB-0A4C-75C6-2925-E9689B6C6482}"/>
          </ac:picMkLst>
        </pc:picChg>
        <pc:picChg chg="del">
          <ac:chgData name="ELLEN CRISTINA DE SOUSA CASTRO" userId="S::ellen.castro@discente.ufma.br::bbd50f1c-01c7-4e9e-9f2f-cbac60068d41" providerId="AD" clId="Web-{30C17ECC-C3A9-74A1-CDDF-5453878BB87E}" dt="2025-07-01T18:48:11.618" v="242"/>
          <ac:picMkLst>
            <pc:docMk/>
            <pc:sldMk cId="2426463871" sldId="413"/>
            <ac:picMk id="4" creationId="{A3132D21-F450-A09A-1A02-9BB716216B5A}"/>
          </ac:picMkLst>
        </pc:picChg>
      </pc:sldChg>
      <pc:sldChg chg="addSp delSp modSp">
        <pc:chgData name="ELLEN CRISTINA DE SOUSA CASTRO" userId="S::ellen.castro@discente.ufma.br::bbd50f1c-01c7-4e9e-9f2f-cbac60068d41" providerId="AD" clId="Web-{30C17ECC-C3A9-74A1-CDDF-5453878BB87E}" dt="2025-07-01T19:26:50.864" v="406" actId="20577"/>
        <pc:sldMkLst>
          <pc:docMk/>
          <pc:sldMk cId="4081167151" sldId="415"/>
        </pc:sldMkLst>
        <pc:spChg chg="mod">
          <ac:chgData name="ELLEN CRISTINA DE SOUSA CASTRO" userId="S::ellen.castro@discente.ufma.br::bbd50f1c-01c7-4e9e-9f2f-cbac60068d41" providerId="AD" clId="Web-{30C17ECC-C3A9-74A1-CDDF-5453878BB87E}" dt="2025-07-01T19:26:50.864" v="406" actId="20577"/>
          <ac:spMkLst>
            <pc:docMk/>
            <pc:sldMk cId="4081167151" sldId="415"/>
            <ac:spMk id="19" creationId="{AD4E789B-62ED-1E4A-2B4B-B334FD8F24EC}"/>
          </ac:spMkLst>
        </pc:spChg>
        <pc:picChg chg="del">
          <ac:chgData name="ELLEN CRISTINA DE SOUSA CASTRO" userId="S::ellen.castro@discente.ufma.br::bbd50f1c-01c7-4e9e-9f2f-cbac60068d41" providerId="AD" clId="Web-{30C17ECC-C3A9-74A1-CDDF-5453878BB87E}" dt="2025-07-01T18:49:32.652" v="249"/>
          <ac:picMkLst>
            <pc:docMk/>
            <pc:sldMk cId="4081167151" sldId="415"/>
            <ac:picMk id="2" creationId="{11A11A87-6955-771E-EA30-B4C89726A3B3}"/>
          </ac:picMkLst>
        </pc:picChg>
        <pc:picChg chg="add mod">
          <ac:chgData name="ELLEN CRISTINA DE SOUSA CASTRO" userId="S::ellen.castro@discente.ufma.br::bbd50f1c-01c7-4e9e-9f2f-cbac60068d41" providerId="AD" clId="Web-{30C17ECC-C3A9-74A1-CDDF-5453878BB87E}" dt="2025-07-01T18:51:21.625" v="260" actId="14100"/>
          <ac:picMkLst>
            <pc:docMk/>
            <pc:sldMk cId="4081167151" sldId="415"/>
            <ac:picMk id="3" creationId="{7FF10C30-7CB4-8C1D-2C19-625088A90BB6}"/>
          </ac:picMkLst>
        </pc:picChg>
      </pc:sldChg>
      <pc:sldChg chg="addSp delSp modSp">
        <pc:chgData name="ELLEN CRISTINA DE SOUSA CASTRO" userId="S::ellen.castro@discente.ufma.br::bbd50f1c-01c7-4e9e-9f2f-cbac60068d41" providerId="AD" clId="Web-{30C17ECC-C3A9-74A1-CDDF-5453878BB87E}" dt="2025-07-01T19:28:33.680" v="417" actId="20577"/>
        <pc:sldMkLst>
          <pc:docMk/>
          <pc:sldMk cId="3983111707" sldId="416"/>
        </pc:sldMkLst>
        <pc:spChg chg="mod">
          <ac:chgData name="ELLEN CRISTINA DE SOUSA CASTRO" userId="S::ellen.castro@discente.ufma.br::bbd50f1c-01c7-4e9e-9f2f-cbac60068d41" providerId="AD" clId="Web-{30C17ECC-C3A9-74A1-CDDF-5453878BB87E}" dt="2025-07-01T19:28:33.680" v="417" actId="20577"/>
          <ac:spMkLst>
            <pc:docMk/>
            <pc:sldMk cId="3983111707" sldId="416"/>
            <ac:spMk id="19" creationId="{EAA65A57-4B27-DB7F-F066-480A99436D94}"/>
          </ac:spMkLst>
        </pc:spChg>
        <pc:picChg chg="del">
          <ac:chgData name="ELLEN CRISTINA DE SOUSA CASTRO" userId="S::ellen.castro@discente.ufma.br::bbd50f1c-01c7-4e9e-9f2f-cbac60068d41" providerId="AD" clId="Web-{30C17ECC-C3A9-74A1-CDDF-5453878BB87E}" dt="2025-07-01T18:56:24.949" v="293"/>
          <ac:picMkLst>
            <pc:docMk/>
            <pc:sldMk cId="3983111707" sldId="416"/>
            <ac:picMk id="2" creationId="{3025F150-D80A-36B6-6EC1-06433194743A}"/>
          </ac:picMkLst>
        </pc:picChg>
        <pc:picChg chg="add mod">
          <ac:chgData name="ELLEN CRISTINA DE SOUSA CASTRO" userId="S::ellen.castro@discente.ufma.br::bbd50f1c-01c7-4e9e-9f2f-cbac60068d41" providerId="AD" clId="Web-{30C17ECC-C3A9-74A1-CDDF-5453878BB87E}" dt="2025-07-01T18:58:27.673" v="297" actId="1076"/>
          <ac:picMkLst>
            <pc:docMk/>
            <pc:sldMk cId="3983111707" sldId="416"/>
            <ac:picMk id="3" creationId="{9490890D-B40A-0A41-6107-39108DF6153E}"/>
          </ac:picMkLst>
        </pc:picChg>
      </pc:sldChg>
      <pc:sldChg chg="addSp delSp modSp">
        <pc:chgData name="ELLEN CRISTINA DE SOUSA CASTRO" userId="S::ellen.castro@discente.ufma.br::bbd50f1c-01c7-4e9e-9f2f-cbac60068d41" providerId="AD" clId="Web-{30C17ECC-C3A9-74A1-CDDF-5453878BB87E}" dt="2025-07-01T19:27:33.443" v="411" actId="20577"/>
        <pc:sldMkLst>
          <pc:docMk/>
          <pc:sldMk cId="3328532644" sldId="417"/>
        </pc:sldMkLst>
        <pc:spChg chg="mod">
          <ac:chgData name="ELLEN CRISTINA DE SOUSA CASTRO" userId="S::ellen.castro@discente.ufma.br::bbd50f1c-01c7-4e9e-9f2f-cbac60068d41" providerId="AD" clId="Web-{30C17ECC-C3A9-74A1-CDDF-5453878BB87E}" dt="2025-07-01T19:27:33.443" v="411" actId="20577"/>
          <ac:spMkLst>
            <pc:docMk/>
            <pc:sldMk cId="3328532644" sldId="417"/>
            <ac:spMk id="19" creationId="{D591A6EC-00CF-A904-8C7B-6BA2F1F7CFD5}"/>
          </ac:spMkLst>
        </pc:spChg>
        <pc:picChg chg="del">
          <ac:chgData name="ELLEN CRISTINA DE SOUSA CASTRO" userId="S::ellen.castro@discente.ufma.br::bbd50f1c-01c7-4e9e-9f2f-cbac60068d41" providerId="AD" clId="Web-{30C17ECC-C3A9-74A1-CDDF-5453878BB87E}" dt="2025-07-01T18:51:29.048" v="261"/>
          <ac:picMkLst>
            <pc:docMk/>
            <pc:sldMk cId="3328532644" sldId="417"/>
            <ac:picMk id="2" creationId="{9621B069-40F0-371D-5C5B-9AAF39C2F5D7}"/>
          </ac:picMkLst>
        </pc:picChg>
        <pc:picChg chg="del">
          <ac:chgData name="ELLEN CRISTINA DE SOUSA CASTRO" userId="S::ellen.castro@discente.ufma.br::bbd50f1c-01c7-4e9e-9f2f-cbac60068d41" providerId="AD" clId="Web-{30C17ECC-C3A9-74A1-CDDF-5453878BB87E}" dt="2025-07-01T18:51:30.141" v="262"/>
          <ac:picMkLst>
            <pc:docMk/>
            <pc:sldMk cId="3328532644" sldId="417"/>
            <ac:picMk id="3" creationId="{923FF5E6-2CA8-5B4F-9706-42403A5FC3C7}"/>
          </ac:picMkLst>
        </pc:picChg>
        <pc:picChg chg="add mod">
          <ac:chgData name="ELLEN CRISTINA DE SOUSA CASTRO" userId="S::ellen.castro@discente.ufma.br::bbd50f1c-01c7-4e9e-9f2f-cbac60068d41" providerId="AD" clId="Web-{30C17ECC-C3A9-74A1-CDDF-5453878BB87E}" dt="2025-07-01T18:53:11.739" v="272" actId="1076"/>
          <ac:picMkLst>
            <pc:docMk/>
            <pc:sldMk cId="3328532644" sldId="417"/>
            <ac:picMk id="4" creationId="{C6AE25C5-016A-E535-28AE-68C8EF04A5AC}"/>
          </ac:picMkLst>
        </pc:picChg>
        <pc:picChg chg="add mod">
          <ac:chgData name="ELLEN CRISTINA DE SOUSA CASTRO" userId="S::ellen.castro@discente.ufma.br::bbd50f1c-01c7-4e9e-9f2f-cbac60068d41" providerId="AD" clId="Web-{30C17ECC-C3A9-74A1-CDDF-5453878BB87E}" dt="2025-07-01T18:55:03.384" v="278" actId="14100"/>
          <ac:picMkLst>
            <pc:docMk/>
            <pc:sldMk cId="3328532644" sldId="417"/>
            <ac:picMk id="5" creationId="{96FD50A8-585E-0651-DC17-1AC76CF0D916}"/>
          </ac:picMkLst>
        </pc:picChg>
      </pc:sldChg>
      <pc:sldChg chg="addSp delSp modSp">
        <pc:chgData name="ELLEN CRISTINA DE SOUSA CASTRO" userId="S::ellen.castro@discente.ufma.br::bbd50f1c-01c7-4e9e-9f2f-cbac60068d41" providerId="AD" clId="Web-{30C17ECC-C3A9-74A1-CDDF-5453878BB87E}" dt="2025-07-01T19:30:32.138" v="422" actId="20577"/>
        <pc:sldMkLst>
          <pc:docMk/>
          <pc:sldMk cId="997849398" sldId="419"/>
        </pc:sldMkLst>
        <pc:spChg chg="mod">
          <ac:chgData name="ELLEN CRISTINA DE SOUSA CASTRO" userId="S::ellen.castro@discente.ufma.br::bbd50f1c-01c7-4e9e-9f2f-cbac60068d41" providerId="AD" clId="Web-{30C17ECC-C3A9-74A1-CDDF-5453878BB87E}" dt="2025-07-01T19:30:32.138" v="422" actId="20577"/>
          <ac:spMkLst>
            <pc:docMk/>
            <pc:sldMk cId="997849398" sldId="419"/>
            <ac:spMk id="19" creationId="{5117D72E-94CB-E7E2-50FF-DE9B0180993D}"/>
          </ac:spMkLst>
        </pc:spChg>
        <pc:picChg chg="del">
          <ac:chgData name="ELLEN CRISTINA DE SOUSA CASTRO" userId="S::ellen.castro@discente.ufma.br::bbd50f1c-01c7-4e9e-9f2f-cbac60068d41" providerId="AD" clId="Web-{30C17ECC-C3A9-74A1-CDDF-5453878BB87E}" dt="2025-07-01T18:58:37.970" v="298"/>
          <ac:picMkLst>
            <pc:docMk/>
            <pc:sldMk cId="997849398" sldId="419"/>
            <ac:picMk id="2" creationId="{52CAA809-A3C8-B63A-1D70-7AF49C4D9F85}"/>
          </ac:picMkLst>
        </pc:picChg>
        <pc:picChg chg="add mod">
          <ac:chgData name="ELLEN CRISTINA DE SOUSA CASTRO" userId="S::ellen.castro@discente.ufma.br::bbd50f1c-01c7-4e9e-9f2f-cbac60068d41" providerId="AD" clId="Web-{30C17ECC-C3A9-74A1-CDDF-5453878BB87E}" dt="2025-07-01T19:00:49.147" v="302" actId="1076"/>
          <ac:picMkLst>
            <pc:docMk/>
            <pc:sldMk cId="997849398" sldId="419"/>
            <ac:picMk id="3" creationId="{633B5C6E-8FD4-4F99-3128-A4ACE9260A0D}"/>
          </ac:picMkLst>
        </pc:picChg>
      </pc:sldChg>
      <pc:sldChg chg="addSp delSp modSp">
        <pc:chgData name="ELLEN CRISTINA DE SOUSA CASTRO" userId="S::ellen.castro@discente.ufma.br::bbd50f1c-01c7-4e9e-9f2f-cbac60068d41" providerId="AD" clId="Web-{30C17ECC-C3A9-74A1-CDDF-5453878BB87E}" dt="2025-07-01T19:31:04.842" v="425" actId="20577"/>
        <pc:sldMkLst>
          <pc:docMk/>
          <pc:sldMk cId="812442873" sldId="420"/>
        </pc:sldMkLst>
        <pc:spChg chg="mod">
          <ac:chgData name="ELLEN CRISTINA DE SOUSA CASTRO" userId="S::ellen.castro@discente.ufma.br::bbd50f1c-01c7-4e9e-9f2f-cbac60068d41" providerId="AD" clId="Web-{30C17ECC-C3A9-74A1-CDDF-5453878BB87E}" dt="2025-07-01T19:31:04.842" v="425" actId="20577"/>
          <ac:spMkLst>
            <pc:docMk/>
            <pc:sldMk cId="812442873" sldId="420"/>
            <ac:spMk id="19" creationId="{D76F34F6-5873-9A19-CB6B-E37108AF3ADE}"/>
          </ac:spMkLst>
        </pc:spChg>
        <pc:picChg chg="del">
          <ac:chgData name="ELLEN CRISTINA DE SOUSA CASTRO" userId="S::ellen.castro@discente.ufma.br::bbd50f1c-01c7-4e9e-9f2f-cbac60068d41" providerId="AD" clId="Web-{30C17ECC-C3A9-74A1-CDDF-5453878BB87E}" dt="2025-07-01T19:00:55.022" v="303"/>
          <ac:picMkLst>
            <pc:docMk/>
            <pc:sldMk cId="812442873" sldId="420"/>
            <ac:picMk id="2" creationId="{6752DF04-A443-E23B-1608-31AC4A10577B}"/>
          </ac:picMkLst>
        </pc:picChg>
        <pc:picChg chg="add mod">
          <ac:chgData name="ELLEN CRISTINA DE SOUSA CASTRO" userId="S::ellen.castro@discente.ufma.br::bbd50f1c-01c7-4e9e-9f2f-cbac60068d41" providerId="AD" clId="Web-{30C17ECC-C3A9-74A1-CDDF-5453878BB87E}" dt="2025-07-01T19:01:53.540" v="307" actId="1076"/>
          <ac:picMkLst>
            <pc:docMk/>
            <pc:sldMk cId="812442873" sldId="420"/>
            <ac:picMk id="3" creationId="{BFDDA49E-2A85-EC6E-BF86-FC563321D101}"/>
          </ac:picMkLst>
        </pc:picChg>
      </pc:sldChg>
      <pc:sldChg chg="addSp delSp modSp add replId">
        <pc:chgData name="ELLEN CRISTINA DE SOUSA CASTRO" userId="S::ellen.castro@discente.ufma.br::bbd50f1c-01c7-4e9e-9f2f-cbac60068d41" providerId="AD" clId="Web-{30C17ECC-C3A9-74A1-CDDF-5453878BB87E}" dt="2025-07-01T19:12:13.673" v="323" actId="14100"/>
        <pc:sldMkLst>
          <pc:docMk/>
          <pc:sldMk cId="3053074477" sldId="421"/>
        </pc:sldMkLst>
        <pc:spChg chg="add del mod">
          <ac:chgData name="ELLEN CRISTINA DE SOUSA CASTRO" userId="S::ellen.castro@discente.ufma.br::bbd50f1c-01c7-4e9e-9f2f-cbac60068d41" providerId="AD" clId="Web-{30C17ECC-C3A9-74A1-CDDF-5453878BB87E}" dt="2025-07-01T18:07:50.353" v="142"/>
          <ac:spMkLst>
            <pc:docMk/>
            <pc:sldMk cId="3053074477" sldId="421"/>
            <ac:spMk id="2" creationId="{A873A1AB-A03A-8187-C83F-78675A94F4EA}"/>
          </ac:spMkLst>
        </pc:spChg>
        <pc:spChg chg="add del">
          <ac:chgData name="ELLEN CRISTINA DE SOUSA CASTRO" userId="S::ellen.castro@discente.ufma.br::bbd50f1c-01c7-4e9e-9f2f-cbac60068d41" providerId="AD" clId="Web-{30C17ECC-C3A9-74A1-CDDF-5453878BB87E}" dt="2025-07-01T18:06:46.086" v="137"/>
          <ac:spMkLst>
            <pc:docMk/>
            <pc:sldMk cId="3053074477" sldId="421"/>
            <ac:spMk id="4" creationId="{C78D7EDF-858E-2D9A-E70E-AE68D3903D50}"/>
          </ac:spMkLst>
        </pc:spChg>
        <pc:spChg chg="add del">
          <ac:chgData name="ELLEN CRISTINA DE SOUSA CASTRO" userId="S::ellen.castro@discente.ufma.br::bbd50f1c-01c7-4e9e-9f2f-cbac60068d41" providerId="AD" clId="Web-{30C17ECC-C3A9-74A1-CDDF-5453878BB87E}" dt="2025-07-01T18:07:36.697" v="141"/>
          <ac:spMkLst>
            <pc:docMk/>
            <pc:sldMk cId="3053074477" sldId="421"/>
            <ac:spMk id="10" creationId="{3AEB5B3C-7BE0-E927-2A37-4E105E4D59D2}"/>
          </ac:spMkLst>
        </pc:spChg>
        <pc:spChg chg="add del">
          <ac:chgData name="ELLEN CRISTINA DE SOUSA CASTRO" userId="S::ellen.castro@discente.ufma.br::bbd50f1c-01c7-4e9e-9f2f-cbac60068d41" providerId="AD" clId="Web-{30C17ECC-C3A9-74A1-CDDF-5453878BB87E}" dt="2025-07-01T18:08:07.152" v="144"/>
          <ac:spMkLst>
            <pc:docMk/>
            <pc:sldMk cId="3053074477" sldId="421"/>
            <ac:spMk id="11" creationId="{CB7F6871-BB73-39A1-097A-8F2BC06679B2}"/>
          </ac:spMkLst>
        </pc:spChg>
        <pc:spChg chg="add del">
          <ac:chgData name="ELLEN CRISTINA DE SOUSA CASTRO" userId="S::ellen.castro@discente.ufma.br::bbd50f1c-01c7-4e9e-9f2f-cbac60068d41" providerId="AD" clId="Web-{30C17ECC-C3A9-74A1-CDDF-5453878BB87E}" dt="2025-07-01T18:08:16.202" v="146"/>
          <ac:spMkLst>
            <pc:docMk/>
            <pc:sldMk cId="3053074477" sldId="421"/>
            <ac:spMk id="12" creationId="{167538ED-0A2A-6F03-83E3-0FB4E85C6386}"/>
          </ac:spMkLst>
        </pc:spChg>
        <pc:spChg chg="add mod">
          <ac:chgData name="ELLEN CRISTINA DE SOUSA CASTRO" userId="S::ellen.castro@discente.ufma.br::bbd50f1c-01c7-4e9e-9f2f-cbac60068d41" providerId="AD" clId="Web-{30C17ECC-C3A9-74A1-CDDF-5453878BB87E}" dt="2025-07-01T19:12:13.673" v="323" actId="14100"/>
          <ac:spMkLst>
            <pc:docMk/>
            <pc:sldMk cId="3053074477" sldId="421"/>
            <ac:spMk id="13" creationId="{25154D18-7728-7506-7388-9CCB28D1AA48}"/>
          </ac:spMkLst>
        </pc:spChg>
        <pc:grpChg chg="mod">
          <ac:chgData name="ELLEN CRISTINA DE SOUSA CASTRO" userId="S::ellen.castro@discente.ufma.br::bbd50f1c-01c7-4e9e-9f2f-cbac60068d41" providerId="AD" clId="Web-{30C17ECC-C3A9-74A1-CDDF-5453878BB87E}" dt="2025-07-01T18:11:15.609" v="154" actId="1076"/>
          <ac:grpSpMkLst>
            <pc:docMk/>
            <pc:sldMk cId="3053074477" sldId="421"/>
            <ac:grpSpMk id="31" creationId="{6174BD92-DED8-8157-0CE5-CB18E0F867BD}"/>
          </ac:grpSpMkLst>
        </pc:grpChg>
        <pc:picChg chg="add mod ord">
          <ac:chgData name="ELLEN CRISTINA DE SOUSA CASTRO" userId="S::ellen.castro@discente.ufma.br::bbd50f1c-01c7-4e9e-9f2f-cbac60068d41" providerId="AD" clId="Web-{30C17ECC-C3A9-74A1-CDDF-5453878BB87E}" dt="2025-07-01T19:11:55.313" v="319" actId="1076"/>
          <ac:picMkLst>
            <pc:docMk/>
            <pc:sldMk cId="3053074477" sldId="421"/>
            <ac:picMk id="2" creationId="{995053BD-58DE-464F-6BBC-3099D010DEDB}"/>
          </ac:picMkLst>
        </pc:picChg>
        <pc:picChg chg="del mod">
          <ac:chgData name="ELLEN CRISTINA DE SOUSA CASTRO" userId="S::ellen.castro@discente.ufma.br::bbd50f1c-01c7-4e9e-9f2f-cbac60068d41" providerId="AD" clId="Web-{30C17ECC-C3A9-74A1-CDDF-5453878BB87E}" dt="2025-07-01T19:11:38.844" v="313"/>
          <ac:picMkLst>
            <pc:docMk/>
            <pc:sldMk cId="3053074477" sldId="421"/>
            <ac:picMk id="6" creationId="{B25663DD-FF92-58A0-2438-7E58591CE3C9}"/>
          </ac:picMkLst>
        </pc:picChg>
      </pc:sldChg>
      <pc:sldChg chg="new del">
        <pc:chgData name="ELLEN CRISTINA DE SOUSA CASTRO" userId="S::ellen.castro@discente.ufma.br::bbd50f1c-01c7-4e9e-9f2f-cbac60068d41" providerId="AD" clId="Web-{30C17ECC-C3A9-74A1-CDDF-5453878BB87E}" dt="2025-07-01T18:12:09.080" v="160"/>
        <pc:sldMkLst>
          <pc:docMk/>
          <pc:sldMk cId="184988997" sldId="422"/>
        </pc:sldMkLst>
      </pc:sldChg>
      <pc:sldChg chg="addSp delSp modSp add ord replId">
        <pc:chgData name="ELLEN CRISTINA DE SOUSA CASTRO" userId="S::ellen.castro@discente.ufma.br::bbd50f1c-01c7-4e9e-9f2f-cbac60068d41" providerId="AD" clId="Web-{30C17ECC-C3A9-74A1-CDDF-5453878BB87E}" dt="2025-07-01T19:22:58.386" v="382" actId="20577"/>
        <pc:sldMkLst>
          <pc:docMk/>
          <pc:sldMk cId="845323208" sldId="422"/>
        </pc:sldMkLst>
        <pc:spChg chg="mod">
          <ac:chgData name="ELLEN CRISTINA DE SOUSA CASTRO" userId="S::ellen.castro@discente.ufma.br::bbd50f1c-01c7-4e9e-9f2f-cbac60068d41" providerId="AD" clId="Web-{30C17ECC-C3A9-74A1-CDDF-5453878BB87E}" dt="2025-07-01T19:13:14.316" v="334" actId="1076"/>
          <ac:spMkLst>
            <pc:docMk/>
            <pc:sldMk cId="845323208" sldId="422"/>
            <ac:spMk id="13" creationId="{1C2248E0-BD66-E0B7-E6E3-2E82ADDA4EB1}"/>
          </ac:spMkLst>
        </pc:spChg>
        <pc:spChg chg="mod">
          <ac:chgData name="ELLEN CRISTINA DE SOUSA CASTRO" userId="S::ellen.castro@discente.ufma.br::bbd50f1c-01c7-4e9e-9f2f-cbac60068d41" providerId="AD" clId="Web-{30C17ECC-C3A9-74A1-CDDF-5453878BB87E}" dt="2025-07-01T19:22:58.386" v="382" actId="20577"/>
          <ac:spMkLst>
            <pc:docMk/>
            <pc:sldMk cId="845323208" sldId="422"/>
            <ac:spMk id="19" creationId="{7605E892-0C7B-F2C9-051E-E3F9B705E007}"/>
          </ac:spMkLst>
        </pc:spChg>
        <pc:picChg chg="add mod ord">
          <ac:chgData name="ELLEN CRISTINA DE SOUSA CASTRO" userId="S::ellen.castro@discente.ufma.br::bbd50f1c-01c7-4e9e-9f2f-cbac60068d41" providerId="AD" clId="Web-{30C17ECC-C3A9-74A1-CDDF-5453878BB87E}" dt="2025-07-01T19:13:06.566" v="333" actId="1076"/>
          <ac:picMkLst>
            <pc:docMk/>
            <pc:sldMk cId="845323208" sldId="422"/>
            <ac:picMk id="2" creationId="{05459218-0909-C363-3D71-8EE0CD2F88FB}"/>
          </ac:picMkLst>
        </pc:picChg>
        <pc:picChg chg="del">
          <ac:chgData name="ELLEN CRISTINA DE SOUSA CASTRO" userId="S::ellen.castro@discente.ufma.br::bbd50f1c-01c7-4e9e-9f2f-cbac60068d41" providerId="AD" clId="Web-{30C17ECC-C3A9-74A1-CDDF-5453878BB87E}" dt="2025-07-01T19:12:27.955" v="324"/>
          <ac:picMkLst>
            <pc:docMk/>
            <pc:sldMk cId="845323208" sldId="422"/>
            <ac:picMk id="6" creationId="{C5B6FC2C-FEDC-84BD-560F-50C23504FD44}"/>
          </ac:picMkLst>
        </pc:picChg>
      </pc:sldChg>
      <pc:sldChg chg="add del replId">
        <pc:chgData name="ELLEN CRISTINA DE SOUSA CASTRO" userId="S::ellen.castro@discente.ufma.br::bbd50f1c-01c7-4e9e-9f2f-cbac60068d41" providerId="AD" clId="Web-{30C17ECC-C3A9-74A1-CDDF-5453878BB87E}" dt="2025-07-01T18:10:02.263" v="150"/>
        <pc:sldMkLst>
          <pc:docMk/>
          <pc:sldMk cId="1123555087" sldId="422"/>
        </pc:sldMkLst>
      </pc:sldChg>
      <pc:sldChg chg="addSp delSp modSp add ord replId">
        <pc:chgData name="ELLEN CRISTINA DE SOUSA CASTRO" userId="S::ellen.castro@discente.ufma.br::bbd50f1c-01c7-4e9e-9f2f-cbac60068d41" providerId="AD" clId="Web-{30C17ECC-C3A9-74A1-CDDF-5453878BB87E}" dt="2025-07-01T19:24:48.515" v="396" actId="20577"/>
        <pc:sldMkLst>
          <pc:docMk/>
          <pc:sldMk cId="122650248" sldId="423"/>
        </pc:sldMkLst>
        <pc:spChg chg="mod">
          <ac:chgData name="ELLEN CRISTINA DE SOUSA CASTRO" userId="S::ellen.castro@discente.ufma.br::bbd50f1c-01c7-4e9e-9f2f-cbac60068d41" providerId="AD" clId="Web-{30C17ECC-C3A9-74A1-CDDF-5453878BB87E}" dt="2025-07-01T19:14:02.943" v="347" actId="1076"/>
          <ac:spMkLst>
            <pc:docMk/>
            <pc:sldMk cId="122650248" sldId="423"/>
            <ac:spMk id="13" creationId="{763D34B0-69A1-39FE-D075-B88732252FBA}"/>
          </ac:spMkLst>
        </pc:spChg>
        <pc:spChg chg="mod">
          <ac:chgData name="ELLEN CRISTINA DE SOUSA CASTRO" userId="S::ellen.castro@discente.ufma.br::bbd50f1c-01c7-4e9e-9f2f-cbac60068d41" providerId="AD" clId="Web-{30C17ECC-C3A9-74A1-CDDF-5453878BB87E}" dt="2025-07-01T19:24:48.515" v="396" actId="20577"/>
          <ac:spMkLst>
            <pc:docMk/>
            <pc:sldMk cId="122650248" sldId="423"/>
            <ac:spMk id="19" creationId="{4131C8BB-EAEC-D513-9D82-380925853EBD}"/>
          </ac:spMkLst>
        </pc:spChg>
        <pc:picChg chg="add mod ord">
          <ac:chgData name="ELLEN CRISTINA DE SOUSA CASTRO" userId="S::ellen.castro@discente.ufma.br::bbd50f1c-01c7-4e9e-9f2f-cbac60068d41" providerId="AD" clId="Web-{30C17ECC-C3A9-74A1-CDDF-5453878BB87E}" dt="2025-07-01T19:13:55.568" v="346" actId="14100"/>
          <ac:picMkLst>
            <pc:docMk/>
            <pc:sldMk cId="122650248" sldId="423"/>
            <ac:picMk id="2" creationId="{F8D7F4AA-7681-D151-95C1-F17A56670F1D}"/>
          </ac:picMkLst>
        </pc:picChg>
        <pc:picChg chg="del mod">
          <ac:chgData name="ELLEN CRISTINA DE SOUSA CASTRO" userId="S::ellen.castro@discente.ufma.br::bbd50f1c-01c7-4e9e-9f2f-cbac60068d41" providerId="AD" clId="Web-{30C17ECC-C3A9-74A1-CDDF-5453878BB87E}" dt="2025-07-01T19:13:23.785" v="335"/>
          <ac:picMkLst>
            <pc:docMk/>
            <pc:sldMk cId="122650248" sldId="423"/>
            <ac:picMk id="6" creationId="{E2E93B79-C7F3-D4B0-3281-649153647FE5}"/>
          </ac:picMkLst>
        </pc:picChg>
      </pc:sldChg>
      <pc:sldChg chg="addSp delSp modSp add replId">
        <pc:chgData name="ELLEN CRISTINA DE SOUSA CASTRO" userId="S::ellen.castro@discente.ufma.br::bbd50f1c-01c7-4e9e-9f2f-cbac60068d41" providerId="AD" clId="Web-{30C17ECC-C3A9-74A1-CDDF-5453878BB87E}" dt="2025-07-01T19:27:47.053" v="413" actId="20577"/>
        <pc:sldMkLst>
          <pc:docMk/>
          <pc:sldMk cId="2255864518" sldId="424"/>
        </pc:sldMkLst>
        <pc:spChg chg="mod">
          <ac:chgData name="ELLEN CRISTINA DE SOUSA CASTRO" userId="S::ellen.castro@discente.ufma.br::bbd50f1c-01c7-4e9e-9f2f-cbac60068d41" providerId="AD" clId="Web-{30C17ECC-C3A9-74A1-CDDF-5453878BB87E}" dt="2025-07-01T19:27:47.053" v="413" actId="20577"/>
          <ac:spMkLst>
            <pc:docMk/>
            <pc:sldMk cId="2255864518" sldId="424"/>
            <ac:spMk id="19" creationId="{3CA9D581-CBE0-5778-8E70-27DD85F69438}"/>
          </ac:spMkLst>
        </pc:spChg>
        <pc:picChg chg="add mod">
          <ac:chgData name="ELLEN CRISTINA DE SOUSA CASTRO" userId="S::ellen.castro@discente.ufma.br::bbd50f1c-01c7-4e9e-9f2f-cbac60068d41" providerId="AD" clId="Web-{30C17ECC-C3A9-74A1-CDDF-5453878BB87E}" dt="2025-07-01T18:56:19.246" v="292" actId="1076"/>
          <ac:picMkLst>
            <pc:docMk/>
            <pc:sldMk cId="2255864518" sldId="424"/>
            <ac:picMk id="2" creationId="{DC97DBE1-5545-FB06-B7B3-3D466E6ECE37}"/>
          </ac:picMkLst>
        </pc:picChg>
        <pc:picChg chg="del">
          <ac:chgData name="ELLEN CRISTINA DE SOUSA CASTRO" userId="S::ellen.castro@discente.ufma.br::bbd50f1c-01c7-4e9e-9f2f-cbac60068d41" providerId="AD" clId="Web-{30C17ECC-C3A9-74A1-CDDF-5453878BB87E}" dt="2025-07-01T18:55:15.994" v="280"/>
          <ac:picMkLst>
            <pc:docMk/>
            <pc:sldMk cId="2255864518" sldId="424"/>
            <ac:picMk id="4" creationId="{FD5521C5-852E-1D0D-3407-18B9537E3C76}"/>
          </ac:picMkLst>
        </pc:picChg>
        <pc:picChg chg="del">
          <ac:chgData name="ELLEN CRISTINA DE SOUSA CASTRO" userId="S::ellen.castro@discente.ufma.br::bbd50f1c-01c7-4e9e-9f2f-cbac60068d41" providerId="AD" clId="Web-{30C17ECC-C3A9-74A1-CDDF-5453878BB87E}" dt="2025-07-01T18:55:18.728" v="281"/>
          <ac:picMkLst>
            <pc:docMk/>
            <pc:sldMk cId="2255864518" sldId="424"/>
            <ac:picMk id="5" creationId="{0E8D6040-6D74-B29B-1C93-5D951709BDDB}"/>
          </ac:picMkLst>
        </pc:picChg>
      </pc:sldChg>
    </pc:docChg>
  </pc:docChgLst>
  <pc:docChgLst>
    <pc:chgData name="ELLEN CRISTINA DE SOUSA CASTRO" userId="S::ellen.castro@discente.ufma.br::bbd50f1c-01c7-4e9e-9f2f-cbac60068d41" providerId="AD" clId="Web-{304FDE6C-A204-5DF1-737B-FB21C12161EC}"/>
    <pc:docChg chg="modSld">
      <pc:chgData name="ELLEN CRISTINA DE SOUSA CASTRO" userId="S::ellen.castro@discente.ufma.br::bbd50f1c-01c7-4e9e-9f2f-cbac60068d41" providerId="AD" clId="Web-{304FDE6C-A204-5DF1-737B-FB21C12161EC}" dt="2025-05-28T15:00:48.931" v="4" actId="1076"/>
      <pc:docMkLst>
        <pc:docMk/>
      </pc:docMkLst>
    </pc:docChg>
  </pc:docChgLst>
  <pc:docChgLst>
    <pc:chgData name="PAULO EDUARDO LIMA RABELO" userId="S::rabelo.paulo@discente.ufma.br::bc58496c-dee5-4ba8-8be1-8bec629e5c73" providerId="AD" clId="Web-{52165D41-C743-958E-2533-1EED4FDF6DB7}"/>
    <pc:docChg chg="modSld">
      <pc:chgData name="PAULO EDUARDO LIMA RABELO" userId="S::rabelo.paulo@discente.ufma.br::bc58496c-dee5-4ba8-8be1-8bec629e5c73" providerId="AD" clId="Web-{52165D41-C743-958E-2533-1EED4FDF6DB7}" dt="2025-05-26T12:20:10.907" v="0" actId="1076"/>
      <pc:docMkLst>
        <pc:docMk/>
      </pc:docMkLst>
    </pc:docChg>
  </pc:docChgLst>
  <pc:docChgLst>
    <pc:chgData name="MANOEL LUCAS PACHECO JUNIOR" userId="S::manoel.lucas@discente.ufma.br::44b8983b-0e67-4774-9a03-89ad22765b4c" providerId="AD" clId="Web-{AA4F5069-8C85-B29A-0219-DEE4C182260D}"/>
    <pc:docChg chg="modSld">
      <pc:chgData name="MANOEL LUCAS PACHECO JUNIOR" userId="S::manoel.lucas@discente.ufma.br::44b8983b-0e67-4774-9a03-89ad22765b4c" providerId="AD" clId="Web-{AA4F5069-8C85-B29A-0219-DEE4C182260D}" dt="2025-05-28T12:06:19.476" v="13" actId="14100"/>
      <pc:docMkLst>
        <pc:docMk/>
      </pc:docMkLst>
    </pc:docChg>
  </pc:docChgLst>
  <pc:docChgLst>
    <pc:chgData name="ELLEN CRISTINA DE SOUSA CASTRO" userId="S::ellen.castro@discente.ufma.br::bbd50f1c-01c7-4e9e-9f2f-cbac60068d41" providerId="AD" clId="Web-{606F6426-CBEA-C92C-51B2-D5A29AEC1E3B}"/>
    <pc:docChg chg="addSld modSld sldOrd">
      <pc:chgData name="ELLEN CRISTINA DE SOUSA CASTRO" userId="S::ellen.castro@discente.ufma.br::bbd50f1c-01c7-4e9e-9f2f-cbac60068d41" providerId="AD" clId="Web-{606F6426-CBEA-C92C-51B2-D5A29AEC1E3B}" dt="2025-06-12T15:38:24.643" v="378" actId="20577"/>
      <pc:docMkLst>
        <pc:docMk/>
      </pc:docMkLst>
      <pc:sldChg chg="modSp">
        <pc:chgData name="ELLEN CRISTINA DE SOUSA CASTRO" userId="S::ellen.castro@discente.ufma.br::bbd50f1c-01c7-4e9e-9f2f-cbac60068d41" providerId="AD" clId="Web-{606F6426-CBEA-C92C-51B2-D5A29AEC1E3B}" dt="2025-06-12T15:38:24.643" v="378" actId="20577"/>
        <pc:sldMkLst>
          <pc:docMk/>
          <pc:sldMk cId="0" sldId="266"/>
        </pc:sldMkLst>
        <pc:spChg chg="mod">
          <ac:chgData name="ELLEN CRISTINA DE SOUSA CASTRO" userId="S::ellen.castro@discente.ufma.br::bbd50f1c-01c7-4e9e-9f2f-cbac60068d41" providerId="AD" clId="Web-{606F6426-CBEA-C92C-51B2-D5A29AEC1E3B}" dt="2025-06-12T15:38:24.643" v="378" actId="20577"/>
          <ac:spMkLst>
            <pc:docMk/>
            <pc:sldMk cId="0" sldId="266"/>
            <ac:spMk id="14" creationId="{DF2AF74A-2925-FBDB-DAD6-ED63715F3892}"/>
          </ac:spMkLst>
        </pc:spChg>
      </pc:sldChg>
      <pc:sldChg chg="addSp delSp modSp ord">
        <pc:chgData name="ELLEN CRISTINA DE SOUSA CASTRO" userId="S::ellen.castro@discente.ufma.br::bbd50f1c-01c7-4e9e-9f2f-cbac60068d41" providerId="AD" clId="Web-{606F6426-CBEA-C92C-51B2-D5A29AEC1E3B}" dt="2025-06-12T15:34:38.525" v="338" actId="20577"/>
        <pc:sldMkLst>
          <pc:docMk/>
          <pc:sldMk cId="2216771345" sldId="303"/>
        </pc:sldMkLst>
      </pc:sldChg>
      <pc:sldChg chg="addSp delSp modSp ord">
        <pc:chgData name="ELLEN CRISTINA DE SOUSA CASTRO" userId="S::ellen.castro@discente.ufma.br::bbd50f1c-01c7-4e9e-9f2f-cbac60068d41" providerId="AD" clId="Web-{606F6426-CBEA-C92C-51B2-D5A29AEC1E3B}" dt="2025-06-12T15:34:18.508" v="333" actId="20577"/>
        <pc:sldMkLst>
          <pc:docMk/>
          <pc:sldMk cId="2932020016" sldId="304"/>
        </pc:sldMkLst>
      </pc:sldChg>
      <pc:sldChg chg="modSp">
        <pc:chgData name="ELLEN CRISTINA DE SOUSA CASTRO" userId="S::ellen.castro@discente.ufma.br::bbd50f1c-01c7-4e9e-9f2f-cbac60068d41" providerId="AD" clId="Web-{606F6426-CBEA-C92C-51B2-D5A29AEC1E3B}" dt="2025-06-12T15:35:21.480" v="346" actId="20577"/>
        <pc:sldMkLst>
          <pc:docMk/>
          <pc:sldMk cId="1262257060" sldId="321"/>
        </pc:sldMkLst>
      </pc:sldChg>
      <pc:sldChg chg="modSp">
        <pc:chgData name="ELLEN CRISTINA DE SOUSA CASTRO" userId="S::ellen.castro@discente.ufma.br::bbd50f1c-01c7-4e9e-9f2f-cbac60068d41" providerId="AD" clId="Web-{606F6426-CBEA-C92C-51B2-D5A29AEC1E3B}" dt="2025-06-12T15:37:26.625" v="367" actId="20577"/>
        <pc:sldMkLst>
          <pc:docMk/>
          <pc:sldMk cId="981411101" sldId="333"/>
        </pc:sldMkLst>
      </pc:sldChg>
      <pc:sldChg chg="modSp">
        <pc:chgData name="ELLEN CRISTINA DE SOUSA CASTRO" userId="S::ellen.castro@discente.ufma.br::bbd50f1c-01c7-4e9e-9f2f-cbac60068d41" providerId="AD" clId="Web-{606F6426-CBEA-C92C-51B2-D5A29AEC1E3B}" dt="2025-06-12T15:37:15.203" v="366" actId="20577"/>
        <pc:sldMkLst>
          <pc:docMk/>
          <pc:sldMk cId="1677767021" sldId="335"/>
        </pc:sldMkLst>
      </pc:sldChg>
      <pc:sldChg chg="modSp">
        <pc:chgData name="ELLEN CRISTINA DE SOUSA CASTRO" userId="S::ellen.castro@discente.ufma.br::bbd50f1c-01c7-4e9e-9f2f-cbac60068d41" providerId="AD" clId="Web-{606F6426-CBEA-C92C-51B2-D5A29AEC1E3B}" dt="2025-06-12T15:37:46.298" v="370" actId="20577"/>
        <pc:sldMkLst>
          <pc:docMk/>
          <pc:sldMk cId="3475882849" sldId="336"/>
        </pc:sldMkLst>
      </pc:sldChg>
      <pc:sldChg chg="modSp">
        <pc:chgData name="ELLEN CRISTINA DE SOUSA CASTRO" userId="S::ellen.castro@discente.ufma.br::bbd50f1c-01c7-4e9e-9f2f-cbac60068d41" providerId="AD" clId="Web-{606F6426-CBEA-C92C-51B2-D5A29AEC1E3B}" dt="2025-06-12T15:37:03.109" v="363" actId="20577"/>
        <pc:sldMkLst>
          <pc:docMk/>
          <pc:sldMk cId="1105988462" sldId="338"/>
        </pc:sldMkLst>
      </pc:sldChg>
      <pc:sldChg chg="modSp ord">
        <pc:chgData name="ELLEN CRISTINA DE SOUSA CASTRO" userId="S::ellen.castro@discente.ufma.br::bbd50f1c-01c7-4e9e-9f2f-cbac60068d41" providerId="AD" clId="Web-{606F6426-CBEA-C92C-51B2-D5A29AEC1E3B}" dt="2025-06-12T15:33:35.022" v="323" actId="20577"/>
        <pc:sldMkLst>
          <pc:docMk/>
          <pc:sldMk cId="866027333" sldId="342"/>
        </pc:sldMkLst>
      </pc:sldChg>
      <pc:sldChg chg="modSp ord">
        <pc:chgData name="ELLEN CRISTINA DE SOUSA CASTRO" userId="S::ellen.castro@discente.ufma.br::bbd50f1c-01c7-4e9e-9f2f-cbac60068d41" providerId="AD" clId="Web-{606F6426-CBEA-C92C-51B2-D5A29AEC1E3B}" dt="2025-06-12T15:35:36.637" v="348" actId="20577"/>
        <pc:sldMkLst>
          <pc:docMk/>
          <pc:sldMk cId="1399281156" sldId="344"/>
        </pc:sldMkLst>
      </pc:sldChg>
      <pc:sldChg chg="modSp">
        <pc:chgData name="ELLEN CRISTINA DE SOUSA CASTRO" userId="S::ellen.castro@discente.ufma.br::bbd50f1c-01c7-4e9e-9f2f-cbac60068d41" providerId="AD" clId="Web-{606F6426-CBEA-C92C-51B2-D5A29AEC1E3B}" dt="2025-06-12T15:36:28.654" v="360" actId="20577"/>
        <pc:sldMkLst>
          <pc:docMk/>
          <pc:sldMk cId="3361256264" sldId="345"/>
        </pc:sldMkLst>
      </pc:sldChg>
      <pc:sldChg chg="modSp">
        <pc:chgData name="ELLEN CRISTINA DE SOUSA CASTRO" userId="S::ellen.castro@discente.ufma.br::bbd50f1c-01c7-4e9e-9f2f-cbac60068d41" providerId="AD" clId="Web-{606F6426-CBEA-C92C-51B2-D5A29AEC1E3B}" dt="2025-06-12T15:36:08.325" v="353" actId="20577"/>
        <pc:sldMkLst>
          <pc:docMk/>
          <pc:sldMk cId="3435512399" sldId="346"/>
        </pc:sldMkLst>
      </pc:sldChg>
      <pc:sldChg chg="addSp delSp modSp add ord replId">
        <pc:chgData name="ELLEN CRISTINA DE SOUSA CASTRO" userId="S::ellen.castro@discente.ufma.br::bbd50f1c-01c7-4e9e-9f2f-cbac60068d41" providerId="AD" clId="Web-{606F6426-CBEA-C92C-51B2-D5A29AEC1E3B}" dt="2025-06-12T15:33:59.242" v="330" actId="20577"/>
        <pc:sldMkLst>
          <pc:docMk/>
          <pc:sldMk cId="4035855768" sldId="347"/>
        </pc:sldMkLst>
      </pc:sldChg>
      <pc:sldChg chg="addSp delSp modSp add ord replId">
        <pc:chgData name="ELLEN CRISTINA DE SOUSA CASTRO" userId="S::ellen.castro@discente.ufma.br::bbd50f1c-01c7-4e9e-9f2f-cbac60068d41" providerId="AD" clId="Web-{606F6426-CBEA-C92C-51B2-D5A29AEC1E3B}" dt="2025-06-12T15:34:51.697" v="339" actId="20577"/>
        <pc:sldMkLst>
          <pc:docMk/>
          <pc:sldMk cId="2057136720" sldId="348"/>
        </pc:sldMkLst>
      </pc:sldChg>
    </pc:docChg>
  </pc:docChgLst>
  <pc:docChgLst>
    <pc:chgData name="MANOEL LUCAS PACHECO JUNIOR" userId="S::manoel.lucas@discente.ufma.br::44b8983b-0e67-4774-9a03-89ad22765b4c" providerId="AD" clId="Web-{CCF2370B-F063-3666-5DE2-58E1DA24FF2A}"/>
    <pc:docChg chg="mod addSld delSld modSld sldOrd modMainMaster">
      <pc:chgData name="MANOEL LUCAS PACHECO JUNIOR" userId="S::manoel.lucas@discente.ufma.br::44b8983b-0e67-4774-9a03-89ad22765b4c" providerId="AD" clId="Web-{CCF2370B-F063-3666-5DE2-58E1DA24FF2A}" dt="2025-06-24T19:04:12.435" v="500" actId="1076"/>
      <pc:docMkLst>
        <pc:docMk/>
      </pc:docMkLst>
      <pc:sldChg chg="addSp delSp modSp">
        <pc:chgData name="MANOEL LUCAS PACHECO JUNIOR" userId="S::manoel.lucas@discente.ufma.br::44b8983b-0e67-4774-9a03-89ad22765b4c" providerId="AD" clId="Web-{CCF2370B-F063-3666-5DE2-58E1DA24FF2A}" dt="2025-06-24T18:15:08.598" v="182"/>
        <pc:sldMkLst>
          <pc:docMk/>
          <pc:sldMk cId="0" sldId="266"/>
        </pc:sldMkLst>
      </pc:sldChg>
      <pc:sldChg chg="addSp delSp modSp">
        <pc:chgData name="MANOEL LUCAS PACHECO JUNIOR" userId="S::manoel.lucas@discente.ufma.br::44b8983b-0e67-4774-9a03-89ad22765b4c" providerId="AD" clId="Web-{CCF2370B-F063-3666-5DE2-58E1DA24FF2A}" dt="2025-06-24T18:15:08.598" v="182"/>
        <pc:sldMkLst>
          <pc:docMk/>
          <pc:sldMk cId="1257769731" sldId="330"/>
        </pc:sldMkLst>
      </pc:sldChg>
      <pc:sldChg chg="addSp delSp modSp">
        <pc:chgData name="MANOEL LUCAS PACHECO JUNIOR" userId="S::manoel.lucas@discente.ufma.br::44b8983b-0e67-4774-9a03-89ad22765b4c" providerId="AD" clId="Web-{CCF2370B-F063-3666-5DE2-58E1DA24FF2A}" dt="2025-06-24T18:15:08.598" v="182"/>
        <pc:sldMkLst>
          <pc:docMk/>
          <pc:sldMk cId="942410085" sldId="341"/>
        </pc:sldMkLst>
      </pc:sldChg>
      <pc:sldChg chg="addSp delSp modSp">
        <pc:chgData name="MANOEL LUCAS PACHECO JUNIOR" userId="S::manoel.lucas@discente.ufma.br::44b8983b-0e67-4774-9a03-89ad22765b4c" providerId="AD" clId="Web-{CCF2370B-F063-3666-5DE2-58E1DA24FF2A}" dt="2025-06-24T18:15:08.598" v="182"/>
        <pc:sldMkLst>
          <pc:docMk/>
          <pc:sldMk cId="3179650463" sldId="350"/>
        </pc:sldMkLst>
      </pc:sldChg>
      <pc:sldChg chg="addSp delSp modSp">
        <pc:chgData name="MANOEL LUCAS PACHECO JUNIOR" userId="S::manoel.lucas@discente.ufma.br::44b8983b-0e67-4774-9a03-89ad22765b4c" providerId="AD" clId="Web-{CCF2370B-F063-3666-5DE2-58E1DA24FF2A}" dt="2025-06-24T18:15:08.598" v="182"/>
        <pc:sldMkLst>
          <pc:docMk/>
          <pc:sldMk cId="3790507276" sldId="351"/>
        </pc:sldMkLst>
      </pc:sldChg>
      <pc:sldChg chg="addSp delSp modSp">
        <pc:chgData name="MANOEL LUCAS PACHECO JUNIOR" userId="S::manoel.lucas@discente.ufma.br::44b8983b-0e67-4774-9a03-89ad22765b4c" providerId="AD" clId="Web-{CCF2370B-F063-3666-5DE2-58E1DA24FF2A}" dt="2025-06-24T18:15:08.598" v="182"/>
        <pc:sldMkLst>
          <pc:docMk/>
          <pc:sldMk cId="4060605273" sldId="352"/>
        </pc:sldMkLst>
      </pc:sldChg>
      <pc:sldChg chg="addSp delSp modSp">
        <pc:chgData name="MANOEL LUCAS PACHECO JUNIOR" userId="S::manoel.lucas@discente.ufma.br::44b8983b-0e67-4774-9a03-89ad22765b4c" providerId="AD" clId="Web-{CCF2370B-F063-3666-5DE2-58E1DA24FF2A}" dt="2025-06-24T18:26:25.556" v="251" actId="20577"/>
        <pc:sldMkLst>
          <pc:docMk/>
          <pc:sldMk cId="473793387" sldId="353"/>
        </pc:sldMkLst>
        <pc:spChg chg="mod">
          <ac:chgData name="MANOEL LUCAS PACHECO JUNIOR" userId="S::manoel.lucas@discente.ufma.br::44b8983b-0e67-4774-9a03-89ad22765b4c" providerId="AD" clId="Web-{CCF2370B-F063-3666-5DE2-58E1DA24FF2A}" dt="2025-06-24T18:26:25.556" v="251" actId="20577"/>
          <ac:spMkLst>
            <pc:docMk/>
            <pc:sldMk cId="473793387" sldId="353"/>
            <ac:spMk id="19" creationId="{339F7166-0451-3472-EB75-6A29121BDAE1}"/>
          </ac:spMkLst>
        </pc:spChg>
      </pc:sldChg>
      <pc:sldChg chg="addSp delSp modSp">
        <pc:chgData name="MANOEL LUCAS PACHECO JUNIOR" userId="S::manoel.lucas@discente.ufma.br::44b8983b-0e67-4774-9a03-89ad22765b4c" providerId="AD" clId="Web-{CCF2370B-F063-3666-5DE2-58E1DA24FF2A}" dt="2025-06-24T18:15:08.598" v="182"/>
        <pc:sldMkLst>
          <pc:docMk/>
          <pc:sldMk cId="3248307544" sldId="354"/>
        </pc:sldMkLst>
      </pc:sldChg>
      <pc:sldChg chg="addSp delSp modSp">
        <pc:chgData name="MANOEL LUCAS PACHECO JUNIOR" userId="S::manoel.lucas@discente.ufma.br::44b8983b-0e67-4774-9a03-89ad22765b4c" providerId="AD" clId="Web-{CCF2370B-F063-3666-5DE2-58E1DA24FF2A}" dt="2025-06-24T18:31:18.267" v="356" actId="20577"/>
        <pc:sldMkLst>
          <pc:docMk/>
          <pc:sldMk cId="2210434770" sldId="355"/>
        </pc:sldMkLst>
        <pc:spChg chg="mod">
          <ac:chgData name="MANOEL LUCAS PACHECO JUNIOR" userId="S::manoel.lucas@discente.ufma.br::44b8983b-0e67-4774-9a03-89ad22765b4c" providerId="AD" clId="Web-{CCF2370B-F063-3666-5DE2-58E1DA24FF2A}" dt="2025-06-24T18:31:18.267" v="356" actId="20577"/>
          <ac:spMkLst>
            <pc:docMk/>
            <pc:sldMk cId="2210434770" sldId="355"/>
            <ac:spMk id="19" creationId="{679D051F-7697-9E4B-32BB-B23F57FF8FBE}"/>
          </ac:spMkLst>
        </pc:spChg>
      </pc:sldChg>
      <pc:sldChg chg="addSp delSp modSp">
        <pc:chgData name="MANOEL LUCAS PACHECO JUNIOR" userId="S::manoel.lucas@discente.ufma.br::44b8983b-0e67-4774-9a03-89ad22765b4c" providerId="AD" clId="Web-{CCF2370B-F063-3666-5DE2-58E1DA24FF2A}" dt="2025-06-24T18:15:08.598" v="182"/>
        <pc:sldMkLst>
          <pc:docMk/>
          <pc:sldMk cId="1140224564" sldId="356"/>
        </pc:sldMkLst>
        <pc:spChg chg="add mod">
          <ac:chgData name="MANOEL LUCAS PACHECO JUNIOR" userId="S::manoel.lucas@discente.ufma.br::44b8983b-0e67-4774-9a03-89ad22765b4c" providerId="AD" clId="Web-{CCF2370B-F063-3666-5DE2-58E1DA24FF2A}" dt="2025-06-24T18:12:20.429" v="166" actId="20577"/>
          <ac:spMkLst>
            <pc:docMk/>
            <pc:sldMk cId="1140224564" sldId="356"/>
            <ac:spMk id="11" creationId="{5DFC6A27-CB00-E0F4-8940-0EA751EB0494}"/>
          </ac:spMkLst>
        </pc:spChg>
        <pc:grpChg chg="add del">
          <ac:chgData name="MANOEL LUCAS PACHECO JUNIOR" userId="S::manoel.lucas@discente.ufma.br::44b8983b-0e67-4774-9a03-89ad22765b4c" providerId="AD" clId="Web-{CCF2370B-F063-3666-5DE2-58E1DA24FF2A}" dt="2025-06-24T18:08:49.256" v="152"/>
          <ac:grpSpMkLst>
            <pc:docMk/>
            <pc:sldMk cId="1140224564" sldId="356"/>
            <ac:grpSpMk id="34" creationId="{B51F4677-C66B-09F4-8BC1-3C9FA13E3370}"/>
          </ac:grpSpMkLst>
        </pc:grpChg>
      </pc:sldChg>
      <pc:sldChg chg="addSp delSp modSp">
        <pc:chgData name="MANOEL LUCAS PACHECO JUNIOR" userId="S::manoel.lucas@discente.ufma.br::44b8983b-0e67-4774-9a03-89ad22765b4c" providerId="AD" clId="Web-{CCF2370B-F063-3666-5DE2-58E1DA24FF2A}" dt="2025-06-24T18:15:08.598" v="182"/>
        <pc:sldMkLst>
          <pc:docMk/>
          <pc:sldMk cId="3125654851" sldId="357"/>
        </pc:sldMkLst>
      </pc:sldChg>
      <pc:sldChg chg="addSp delSp modSp">
        <pc:chgData name="MANOEL LUCAS PACHECO JUNIOR" userId="S::manoel.lucas@discente.ufma.br::44b8983b-0e67-4774-9a03-89ad22765b4c" providerId="AD" clId="Web-{CCF2370B-F063-3666-5DE2-58E1DA24FF2A}" dt="2025-06-24T18:30:08.730" v="319" actId="20577"/>
        <pc:sldMkLst>
          <pc:docMk/>
          <pc:sldMk cId="3747230337" sldId="358"/>
        </pc:sldMkLst>
        <pc:spChg chg="mod">
          <ac:chgData name="MANOEL LUCAS PACHECO JUNIOR" userId="S::manoel.lucas@discente.ufma.br::44b8983b-0e67-4774-9a03-89ad22765b4c" providerId="AD" clId="Web-{CCF2370B-F063-3666-5DE2-58E1DA24FF2A}" dt="2025-06-24T18:30:08.730" v="319" actId="20577"/>
          <ac:spMkLst>
            <pc:docMk/>
            <pc:sldMk cId="3747230337" sldId="358"/>
            <ac:spMk id="19" creationId="{7C639420-5338-13D1-D5F3-0A7585F13724}"/>
          </ac:spMkLst>
        </pc:spChg>
      </pc:sldChg>
      <pc:sldChg chg="addSp delSp modSp">
        <pc:chgData name="MANOEL LUCAS PACHECO JUNIOR" userId="S::manoel.lucas@discente.ufma.br::44b8983b-0e67-4774-9a03-89ad22765b4c" providerId="AD" clId="Web-{CCF2370B-F063-3666-5DE2-58E1DA24FF2A}" dt="2025-06-24T18:28:59.881" v="288" actId="20577"/>
        <pc:sldMkLst>
          <pc:docMk/>
          <pc:sldMk cId="3756245384" sldId="359"/>
        </pc:sldMkLst>
        <pc:spChg chg="mod">
          <ac:chgData name="MANOEL LUCAS PACHECO JUNIOR" userId="S::manoel.lucas@discente.ufma.br::44b8983b-0e67-4774-9a03-89ad22765b4c" providerId="AD" clId="Web-{CCF2370B-F063-3666-5DE2-58E1DA24FF2A}" dt="2025-06-24T18:28:59.881" v="288" actId="20577"/>
          <ac:spMkLst>
            <pc:docMk/>
            <pc:sldMk cId="3756245384" sldId="359"/>
            <ac:spMk id="19" creationId="{4F0640A1-C509-CC60-D5D5-711737BE809F}"/>
          </ac:spMkLst>
        </pc:spChg>
      </pc:sldChg>
      <pc:sldChg chg="addSp delSp modSp">
        <pc:chgData name="MANOEL LUCAS PACHECO JUNIOR" userId="S::manoel.lucas@discente.ufma.br::44b8983b-0e67-4774-9a03-89ad22765b4c" providerId="AD" clId="Web-{CCF2370B-F063-3666-5DE2-58E1DA24FF2A}" dt="2025-06-24T18:49:49.915" v="425" actId="14100"/>
        <pc:sldMkLst>
          <pc:docMk/>
          <pc:sldMk cId="4005931077" sldId="360"/>
        </pc:sldMkLst>
        <pc:picChg chg="add mod">
          <ac:chgData name="MANOEL LUCAS PACHECO JUNIOR" userId="S::manoel.lucas@discente.ufma.br::44b8983b-0e67-4774-9a03-89ad22765b4c" providerId="AD" clId="Web-{CCF2370B-F063-3666-5DE2-58E1DA24FF2A}" dt="2025-06-24T18:49:49.915" v="425" actId="14100"/>
          <ac:picMkLst>
            <pc:docMk/>
            <pc:sldMk cId="4005931077" sldId="360"/>
            <ac:picMk id="10" creationId="{DC06598E-387F-75C8-2A9D-0B37C1B0DA86}"/>
          </ac:picMkLst>
        </pc:picChg>
      </pc:sldChg>
      <pc:sldChg chg="addSp delSp modSp">
        <pc:chgData name="MANOEL LUCAS PACHECO JUNIOR" userId="S::manoel.lucas@discente.ufma.br::44b8983b-0e67-4774-9a03-89ad22765b4c" providerId="AD" clId="Web-{CCF2370B-F063-3666-5DE2-58E1DA24FF2A}" dt="2025-06-24T18:15:08.598" v="182"/>
        <pc:sldMkLst>
          <pc:docMk/>
          <pc:sldMk cId="2094060300" sldId="361"/>
        </pc:sldMkLst>
      </pc:sldChg>
      <pc:sldChg chg="addSp delSp modSp">
        <pc:chgData name="MANOEL LUCAS PACHECO JUNIOR" userId="S::manoel.lucas@discente.ufma.br::44b8983b-0e67-4774-9a03-89ad22765b4c" providerId="AD" clId="Web-{CCF2370B-F063-3666-5DE2-58E1DA24FF2A}" dt="2025-06-24T18:15:08.598" v="182"/>
        <pc:sldMkLst>
          <pc:docMk/>
          <pc:sldMk cId="826232860" sldId="362"/>
        </pc:sldMkLst>
      </pc:sldChg>
      <pc:sldChg chg="addSp delSp modSp">
        <pc:chgData name="MANOEL LUCAS PACHECO JUNIOR" userId="S::manoel.lucas@discente.ufma.br::44b8983b-0e67-4774-9a03-89ad22765b4c" providerId="AD" clId="Web-{CCF2370B-F063-3666-5DE2-58E1DA24FF2A}" dt="2025-06-24T19:04:12.435" v="500" actId="1076"/>
        <pc:sldMkLst>
          <pc:docMk/>
          <pc:sldMk cId="3170570147" sldId="363"/>
        </pc:sldMkLst>
        <pc:picChg chg="mod">
          <ac:chgData name="MANOEL LUCAS PACHECO JUNIOR" userId="S::manoel.lucas@discente.ufma.br::44b8983b-0e67-4774-9a03-89ad22765b4c" providerId="AD" clId="Web-{CCF2370B-F063-3666-5DE2-58E1DA24FF2A}" dt="2025-06-24T19:04:12.435" v="500" actId="1076"/>
          <ac:picMkLst>
            <pc:docMk/>
            <pc:sldMk cId="3170570147" sldId="363"/>
            <ac:picMk id="4" creationId="{F0639D0B-7DBB-9923-332D-D34B6249B683}"/>
          </ac:picMkLst>
        </pc:picChg>
      </pc:sldChg>
      <pc:sldChg chg="addSp delSp modSp">
        <pc:chgData name="MANOEL LUCAS PACHECO JUNIOR" userId="S::manoel.lucas@discente.ufma.br::44b8983b-0e67-4774-9a03-89ad22765b4c" providerId="AD" clId="Web-{CCF2370B-F063-3666-5DE2-58E1DA24FF2A}" dt="2025-06-24T18:15:08.598" v="182"/>
        <pc:sldMkLst>
          <pc:docMk/>
          <pc:sldMk cId="3762877723" sldId="364"/>
        </pc:sldMkLst>
      </pc:sldChg>
      <pc:sldChg chg="addSp delSp modSp">
        <pc:chgData name="MANOEL LUCAS PACHECO JUNIOR" userId="S::manoel.lucas@discente.ufma.br::44b8983b-0e67-4774-9a03-89ad22765b4c" providerId="AD" clId="Web-{CCF2370B-F063-3666-5DE2-58E1DA24FF2A}" dt="2025-06-24T18:40:28.481" v="409" actId="14100"/>
        <pc:sldMkLst>
          <pc:docMk/>
          <pc:sldMk cId="558343793" sldId="365"/>
        </pc:sldMkLst>
      </pc:sldChg>
      <pc:sldChg chg="addSp delSp modSp del">
        <pc:chgData name="MANOEL LUCAS PACHECO JUNIOR" userId="S::manoel.lucas@discente.ufma.br::44b8983b-0e67-4774-9a03-89ad22765b4c" providerId="AD" clId="Web-{CCF2370B-F063-3666-5DE2-58E1DA24FF2A}" dt="2025-06-24T18:31:32.299" v="358"/>
        <pc:sldMkLst>
          <pc:docMk/>
          <pc:sldMk cId="356349963" sldId="366"/>
        </pc:sldMkLst>
      </pc:sldChg>
      <pc:sldChg chg="addSp delSp modSp">
        <pc:chgData name="MANOEL LUCAS PACHECO JUNIOR" userId="S::manoel.lucas@discente.ufma.br::44b8983b-0e67-4774-9a03-89ad22765b4c" providerId="AD" clId="Web-{CCF2370B-F063-3666-5DE2-58E1DA24FF2A}" dt="2025-06-24T18:40:58.390" v="413" actId="1076"/>
        <pc:sldMkLst>
          <pc:docMk/>
          <pc:sldMk cId="1697937235" sldId="367"/>
        </pc:sldMkLst>
      </pc:sldChg>
      <pc:sldChg chg="addSp delSp modSp add del replId">
        <pc:chgData name="MANOEL LUCAS PACHECO JUNIOR" userId="S::manoel.lucas@discente.ufma.br::44b8983b-0e67-4774-9a03-89ad22765b4c" providerId="AD" clId="Web-{CCF2370B-F063-3666-5DE2-58E1DA24FF2A}" dt="2025-06-24T18:59:33.741" v="493" actId="1076"/>
        <pc:sldMkLst>
          <pc:docMk/>
          <pc:sldMk cId="3515774296" sldId="368"/>
        </pc:sldMkLst>
        <pc:spChg chg="mod">
          <ac:chgData name="MANOEL LUCAS PACHECO JUNIOR" userId="S::manoel.lucas@discente.ufma.br::44b8983b-0e67-4774-9a03-89ad22765b4c" providerId="AD" clId="Web-{CCF2370B-F063-3666-5DE2-58E1DA24FF2A}" dt="2025-06-24T18:12:28.664" v="169" actId="20577"/>
          <ac:spMkLst>
            <pc:docMk/>
            <pc:sldMk cId="3515774296" sldId="368"/>
            <ac:spMk id="19" creationId="{CA7DBE5D-BB3D-B33A-C612-D70DD6ABAB61}"/>
          </ac:spMkLst>
        </pc:spChg>
      </pc:sldChg>
      <pc:sldChg chg="addSp delSp modSp add replId">
        <pc:chgData name="MANOEL LUCAS PACHECO JUNIOR" userId="S::manoel.lucas@discente.ufma.br::44b8983b-0e67-4774-9a03-89ad22765b4c" providerId="AD" clId="Web-{CCF2370B-F063-3666-5DE2-58E1DA24FF2A}" dt="2025-06-24T18:59:46.711" v="494"/>
        <pc:sldMkLst>
          <pc:docMk/>
          <pc:sldMk cId="271239029" sldId="369"/>
        </pc:sldMkLst>
        <pc:spChg chg="mod">
          <ac:chgData name="MANOEL LUCAS PACHECO JUNIOR" userId="S::manoel.lucas@discente.ufma.br::44b8983b-0e67-4774-9a03-89ad22765b4c" providerId="AD" clId="Web-{CCF2370B-F063-3666-5DE2-58E1DA24FF2A}" dt="2025-06-24T16:35:59.516" v="28" actId="20577"/>
          <ac:spMkLst>
            <pc:docMk/>
            <pc:sldMk cId="271239029" sldId="369"/>
            <ac:spMk id="3" creationId="{F27A4B1E-0DF8-2DFA-A03B-9AD8A2A74C67}"/>
          </ac:spMkLst>
        </pc:spChg>
        <pc:spChg chg="mod">
          <ac:chgData name="MANOEL LUCAS PACHECO JUNIOR" userId="S::manoel.lucas@discente.ufma.br::44b8983b-0e67-4774-9a03-89ad22765b4c" providerId="AD" clId="Web-{CCF2370B-F063-3666-5DE2-58E1DA24FF2A}" dt="2025-06-24T18:06:47.262" v="133" actId="20577"/>
          <ac:spMkLst>
            <pc:docMk/>
            <pc:sldMk cId="271239029" sldId="369"/>
            <ac:spMk id="19" creationId="{5B0E39A9-FE2A-7B31-4A17-6B1F079CA6A6}"/>
          </ac:spMkLst>
        </pc:spChg>
        <pc:picChg chg="add mod">
          <ac:chgData name="MANOEL LUCAS PACHECO JUNIOR" userId="S::manoel.lucas@discente.ufma.br::44b8983b-0e67-4774-9a03-89ad22765b4c" providerId="AD" clId="Web-{CCF2370B-F063-3666-5DE2-58E1DA24FF2A}" dt="2025-06-24T16:34:45.342" v="21" actId="1076"/>
          <ac:picMkLst>
            <pc:docMk/>
            <pc:sldMk cId="271239029" sldId="369"/>
            <ac:picMk id="4" creationId="{BA009549-FCA8-8629-E94C-E15DA337F8F9}"/>
          </ac:picMkLst>
        </pc:picChg>
      </pc:sldChg>
      <pc:sldChg chg="addSp delSp modSp add ord replId">
        <pc:chgData name="MANOEL LUCAS PACHECO JUNIOR" userId="S::manoel.lucas@discente.ufma.br::44b8983b-0e67-4774-9a03-89ad22765b4c" providerId="AD" clId="Web-{CCF2370B-F063-3666-5DE2-58E1DA24FF2A}" dt="2025-06-24T18:19:22.821" v="185" actId="20577"/>
        <pc:sldMkLst>
          <pc:docMk/>
          <pc:sldMk cId="2796629593" sldId="370"/>
        </pc:sldMkLst>
        <pc:spChg chg="mod">
          <ac:chgData name="MANOEL LUCAS PACHECO JUNIOR" userId="S::manoel.lucas@discente.ufma.br::44b8983b-0e67-4774-9a03-89ad22765b4c" providerId="AD" clId="Web-{CCF2370B-F063-3666-5DE2-58E1DA24FF2A}" dt="2025-06-24T17:55:44.149" v="90" actId="20577"/>
          <ac:spMkLst>
            <pc:docMk/>
            <pc:sldMk cId="2796629593" sldId="370"/>
            <ac:spMk id="3" creationId="{DFB75203-03AD-DF80-0705-C5AFA25D9C89}"/>
          </ac:spMkLst>
        </pc:spChg>
        <pc:spChg chg="mod">
          <ac:chgData name="MANOEL LUCAS PACHECO JUNIOR" userId="S::manoel.lucas@discente.ufma.br::44b8983b-0e67-4774-9a03-89ad22765b4c" providerId="AD" clId="Web-{CCF2370B-F063-3666-5DE2-58E1DA24FF2A}" dt="2025-06-24T18:19:22.821" v="185" actId="20577"/>
          <ac:spMkLst>
            <pc:docMk/>
            <pc:sldMk cId="2796629593" sldId="370"/>
            <ac:spMk id="19" creationId="{9C8953D4-1E4C-58A9-43DF-F9B92E9FC4DD}"/>
          </ac:spMkLst>
        </pc:spChg>
        <pc:picChg chg="add mod">
          <ac:chgData name="MANOEL LUCAS PACHECO JUNIOR" userId="S::manoel.lucas@discente.ufma.br::44b8983b-0e67-4774-9a03-89ad22765b4c" providerId="AD" clId="Web-{CCF2370B-F063-3666-5DE2-58E1DA24FF2A}" dt="2025-06-24T17:55:50.352" v="92" actId="1076"/>
          <ac:picMkLst>
            <pc:docMk/>
            <pc:sldMk cId="2796629593" sldId="370"/>
            <ac:picMk id="6" creationId="{2EC6A61E-3303-701F-59FE-40DC3208E988}"/>
          </ac:picMkLst>
        </pc:picChg>
      </pc:sldChg>
      <pc:sldChg chg="addSp delSp modSp add replId">
        <pc:chgData name="MANOEL LUCAS PACHECO JUNIOR" userId="S::manoel.lucas@discente.ufma.br::44b8983b-0e67-4774-9a03-89ad22765b4c" providerId="AD" clId="Web-{CCF2370B-F063-3666-5DE2-58E1DA24FF2A}" dt="2025-06-24T18:28:45.692" v="282" actId="20577"/>
        <pc:sldMkLst>
          <pc:docMk/>
          <pc:sldMk cId="3466092117" sldId="371"/>
        </pc:sldMkLst>
      </pc:sldChg>
      <pc:sldChg chg="addSp delSp modSp add replId">
        <pc:chgData name="MANOEL LUCAS PACHECO JUNIOR" userId="S::manoel.lucas@discente.ufma.br::44b8983b-0e67-4774-9a03-89ad22765b4c" providerId="AD" clId="Web-{CCF2370B-F063-3666-5DE2-58E1DA24FF2A}" dt="2025-06-24T18:27:26.155" v="259" actId="20577"/>
        <pc:sldMkLst>
          <pc:docMk/>
          <pc:sldMk cId="1364075109" sldId="372"/>
        </pc:sldMkLst>
      </pc:sldChg>
      <pc:sldChg chg="addSp delSp modSp add replId">
        <pc:chgData name="MANOEL LUCAS PACHECO JUNIOR" userId="S::manoel.lucas@discente.ufma.br::44b8983b-0e67-4774-9a03-89ad22765b4c" providerId="AD" clId="Web-{CCF2370B-F063-3666-5DE2-58E1DA24FF2A}" dt="2025-06-24T18:29:03.506" v="289" actId="20577"/>
        <pc:sldMkLst>
          <pc:docMk/>
          <pc:sldMk cId="3176349540" sldId="373"/>
        </pc:sldMkLst>
        <pc:spChg chg="mod">
          <ac:chgData name="MANOEL LUCAS PACHECO JUNIOR" userId="S::manoel.lucas@discente.ufma.br::44b8983b-0e67-4774-9a03-89ad22765b4c" providerId="AD" clId="Web-{CCF2370B-F063-3666-5DE2-58E1DA24FF2A}" dt="2025-06-24T18:29:03.506" v="289" actId="20577"/>
          <ac:spMkLst>
            <pc:docMk/>
            <pc:sldMk cId="3176349540" sldId="373"/>
            <ac:spMk id="19" creationId="{0BCADF0B-645C-7BD6-ADF2-1459EFC1A5B2}"/>
          </ac:spMkLst>
        </pc:spChg>
        <pc:grpChg chg="mod">
          <ac:chgData name="MANOEL LUCAS PACHECO JUNIOR" userId="S::manoel.lucas@discente.ufma.br::44b8983b-0e67-4774-9a03-89ad22765b4c" providerId="AD" clId="Web-{CCF2370B-F063-3666-5DE2-58E1DA24FF2A}" dt="2025-06-24T18:14:49.768" v="180" actId="1076"/>
          <ac:grpSpMkLst>
            <pc:docMk/>
            <pc:sldMk cId="3176349540" sldId="373"/>
            <ac:grpSpMk id="9" creationId="{C5670B5D-9502-D68A-7759-67168F7D3770}"/>
          </ac:grpSpMkLst>
        </pc:grpChg>
        <pc:picChg chg="add mod">
          <ac:chgData name="MANOEL LUCAS PACHECO JUNIOR" userId="S::manoel.lucas@discente.ufma.br::44b8983b-0e67-4774-9a03-89ad22765b4c" providerId="AD" clId="Web-{CCF2370B-F063-3666-5DE2-58E1DA24FF2A}" dt="2025-06-24T17:57:32.954" v="103" actId="14100"/>
          <ac:picMkLst>
            <pc:docMk/>
            <pc:sldMk cId="3176349540" sldId="373"/>
            <ac:picMk id="2" creationId="{1FC0C8BD-6C7E-ED64-4A2D-248337EA3985}"/>
          </ac:picMkLst>
        </pc:picChg>
      </pc:sldChg>
      <pc:sldChg chg="addSp delSp modSp add replId">
        <pc:chgData name="MANOEL LUCAS PACHECO JUNIOR" userId="S::manoel.lucas@discente.ufma.br::44b8983b-0e67-4774-9a03-89ad22765b4c" providerId="AD" clId="Web-{CCF2370B-F063-3666-5DE2-58E1DA24FF2A}" dt="2025-06-24T18:29:11.335" v="291" actId="20577"/>
        <pc:sldMkLst>
          <pc:docMk/>
          <pc:sldMk cId="2259491402" sldId="374"/>
        </pc:sldMkLst>
      </pc:sldChg>
      <pc:sldChg chg="addSp delSp modSp add replId">
        <pc:chgData name="MANOEL LUCAS PACHECO JUNIOR" userId="S::manoel.lucas@discente.ufma.br::44b8983b-0e67-4774-9a03-89ad22765b4c" providerId="AD" clId="Web-{CCF2370B-F063-3666-5DE2-58E1DA24FF2A}" dt="2025-06-24T18:29:23.086" v="300" actId="20577"/>
        <pc:sldMkLst>
          <pc:docMk/>
          <pc:sldMk cId="2886468355" sldId="375"/>
        </pc:sldMkLst>
      </pc:sldChg>
      <pc:sldChg chg="addSp delSp modSp add replId">
        <pc:chgData name="MANOEL LUCAS PACHECO JUNIOR" userId="S::manoel.lucas@discente.ufma.br::44b8983b-0e67-4774-9a03-89ad22765b4c" providerId="AD" clId="Web-{CCF2370B-F063-3666-5DE2-58E1DA24FF2A}" dt="2025-06-24T18:29:36.665" v="304" actId="20577"/>
        <pc:sldMkLst>
          <pc:docMk/>
          <pc:sldMk cId="1382888435" sldId="376"/>
        </pc:sldMkLst>
        <pc:spChg chg="mod">
          <ac:chgData name="MANOEL LUCAS PACHECO JUNIOR" userId="S::manoel.lucas@discente.ufma.br::44b8983b-0e67-4774-9a03-89ad22765b4c" providerId="AD" clId="Web-{CCF2370B-F063-3666-5DE2-58E1DA24FF2A}" dt="2025-06-24T18:29:36.665" v="304" actId="20577"/>
          <ac:spMkLst>
            <pc:docMk/>
            <pc:sldMk cId="1382888435" sldId="376"/>
            <ac:spMk id="19" creationId="{DB109C95-B32F-4F44-6981-2F171C1D1157}"/>
          </ac:spMkLst>
        </pc:spChg>
        <pc:picChg chg="add mod">
          <ac:chgData name="MANOEL LUCAS PACHECO JUNIOR" userId="S::manoel.lucas@discente.ufma.br::44b8983b-0e67-4774-9a03-89ad22765b4c" providerId="AD" clId="Web-{CCF2370B-F063-3666-5DE2-58E1DA24FF2A}" dt="2025-06-24T18:00:02.246" v="125" actId="1076"/>
          <ac:picMkLst>
            <pc:docMk/>
            <pc:sldMk cId="1382888435" sldId="376"/>
            <ac:picMk id="2" creationId="{970B85EE-D4FB-8E65-EECC-0A0D20201F3C}"/>
          </ac:picMkLst>
        </pc:picChg>
      </pc:sldChg>
      <pc:sldChg chg="addSp delSp modSp add replId">
        <pc:chgData name="MANOEL LUCAS PACHECO JUNIOR" userId="S::manoel.lucas@discente.ufma.br::44b8983b-0e67-4774-9a03-89ad22765b4c" providerId="AD" clId="Web-{CCF2370B-F063-3666-5DE2-58E1DA24FF2A}" dt="2025-06-24T18:29:46.556" v="306" actId="20577"/>
        <pc:sldMkLst>
          <pc:docMk/>
          <pc:sldMk cId="2143457751" sldId="377"/>
        </pc:sldMkLst>
        <pc:spChg chg="mod">
          <ac:chgData name="MANOEL LUCAS PACHECO JUNIOR" userId="S::manoel.lucas@discente.ufma.br::44b8983b-0e67-4774-9a03-89ad22765b4c" providerId="AD" clId="Web-{CCF2370B-F063-3666-5DE2-58E1DA24FF2A}" dt="2025-06-24T18:29:46.556" v="306" actId="20577"/>
          <ac:spMkLst>
            <pc:docMk/>
            <pc:sldMk cId="2143457751" sldId="377"/>
            <ac:spMk id="19" creationId="{7CC93262-B091-E5D1-A289-A3298C61A254}"/>
          </ac:spMkLst>
        </pc:spChg>
        <pc:picChg chg="add mod">
          <ac:chgData name="MANOEL LUCAS PACHECO JUNIOR" userId="S::manoel.lucas@discente.ufma.br::44b8983b-0e67-4774-9a03-89ad22765b4c" providerId="AD" clId="Web-{CCF2370B-F063-3666-5DE2-58E1DA24FF2A}" dt="2025-06-24T18:00:42.515" v="129" actId="14100"/>
          <ac:picMkLst>
            <pc:docMk/>
            <pc:sldMk cId="2143457751" sldId="377"/>
            <ac:picMk id="2" creationId="{F76F2B4E-A241-763B-0917-7F90E2569D32}"/>
          </ac:picMkLst>
        </pc:picChg>
      </pc:sldChg>
      <pc:sldChg chg="addSp delSp modSp add replId">
        <pc:chgData name="MANOEL LUCAS PACHECO JUNIOR" userId="S::manoel.lucas@discente.ufma.br::44b8983b-0e67-4774-9a03-89ad22765b4c" providerId="AD" clId="Web-{CCF2370B-F063-3666-5DE2-58E1DA24FF2A}" dt="2025-06-24T18:29:56.432" v="314" actId="20577"/>
        <pc:sldMkLst>
          <pc:docMk/>
          <pc:sldMk cId="1586976305" sldId="378"/>
        </pc:sldMkLst>
      </pc:sldChg>
      <pc:sldChg chg="addSp delSp modSp">
        <pc:chgData name="MANOEL LUCAS PACHECO JUNIOR" userId="S::manoel.lucas@discente.ufma.br::44b8983b-0e67-4774-9a03-89ad22765b4c" providerId="AD" clId="Web-{CCF2370B-F063-3666-5DE2-58E1DA24FF2A}" dt="2025-06-24T18:50:57.483" v="449" actId="14100"/>
        <pc:sldMkLst>
          <pc:docMk/>
          <pc:sldMk cId="1682674991" sldId="379"/>
        </pc:sldMkLst>
        <pc:spChg chg="mod">
          <ac:chgData name="MANOEL LUCAS PACHECO JUNIOR" userId="S::manoel.lucas@discente.ufma.br::44b8983b-0e67-4774-9a03-89ad22765b4c" providerId="AD" clId="Web-{CCF2370B-F063-3666-5DE2-58E1DA24FF2A}" dt="2025-06-24T18:50:49.435" v="445" actId="1076"/>
          <ac:spMkLst>
            <pc:docMk/>
            <pc:sldMk cId="1682674991" sldId="379"/>
            <ac:spMk id="5" creationId="{BB43D8DE-2BEA-DC4E-FD4D-E3DC3D8E20D6}"/>
          </ac:spMkLst>
        </pc:spChg>
        <pc:grpChg chg="mod">
          <ac:chgData name="MANOEL LUCAS PACHECO JUNIOR" userId="S::manoel.lucas@discente.ufma.br::44b8983b-0e67-4774-9a03-89ad22765b4c" providerId="AD" clId="Web-{CCF2370B-F063-3666-5DE2-58E1DA24FF2A}" dt="2025-06-24T18:50:57.483" v="449" actId="14100"/>
          <ac:grpSpMkLst>
            <pc:docMk/>
            <pc:sldMk cId="1682674991" sldId="379"/>
            <ac:grpSpMk id="9" creationId="{86AA3D4E-72A6-E53F-E18F-E98DCC66F52C}"/>
          </ac:grpSpMkLst>
        </pc:grpChg>
      </pc:sldChg>
      <pc:sldChg chg="addSp delSp modSp add replId">
        <pc:chgData name="MANOEL LUCAS PACHECO JUNIOR" userId="S::manoel.lucas@discente.ufma.br::44b8983b-0e67-4774-9a03-89ad22765b4c" providerId="AD" clId="Web-{CCF2370B-F063-3666-5DE2-58E1DA24FF2A}" dt="2025-06-24T18:30:22.669" v="322" actId="20577"/>
        <pc:sldMkLst>
          <pc:docMk/>
          <pc:sldMk cId="1486727208" sldId="380"/>
        </pc:sldMkLst>
      </pc:sldChg>
      <pc:sldChg chg="addSp delSp modSp add replId">
        <pc:chgData name="MANOEL LUCAS PACHECO JUNIOR" userId="S::manoel.lucas@discente.ufma.br::44b8983b-0e67-4774-9a03-89ad22765b4c" providerId="AD" clId="Web-{CCF2370B-F063-3666-5DE2-58E1DA24FF2A}" dt="2025-06-24T18:30:31.904" v="329" actId="20577"/>
        <pc:sldMkLst>
          <pc:docMk/>
          <pc:sldMk cId="2402583051" sldId="381"/>
        </pc:sldMkLst>
      </pc:sldChg>
      <pc:sldChg chg="addSp delSp modSp add replId">
        <pc:chgData name="MANOEL LUCAS PACHECO JUNIOR" userId="S::manoel.lucas@discente.ufma.br::44b8983b-0e67-4774-9a03-89ad22765b4c" providerId="AD" clId="Web-{CCF2370B-F063-3666-5DE2-58E1DA24FF2A}" dt="2025-06-24T18:30:43.561" v="341" actId="20577"/>
        <pc:sldMkLst>
          <pc:docMk/>
          <pc:sldMk cId="3832867543" sldId="382"/>
        </pc:sldMkLst>
      </pc:sldChg>
      <pc:sldChg chg="addSp delSp modSp add replId">
        <pc:chgData name="MANOEL LUCAS PACHECO JUNIOR" userId="S::manoel.lucas@discente.ufma.br::44b8983b-0e67-4774-9a03-89ad22765b4c" providerId="AD" clId="Web-{CCF2370B-F063-3666-5DE2-58E1DA24FF2A}" dt="2025-06-24T18:30:51.796" v="344" actId="20577"/>
        <pc:sldMkLst>
          <pc:docMk/>
          <pc:sldMk cId="2487791999" sldId="383"/>
        </pc:sldMkLst>
      </pc:sldChg>
      <pc:sldChg chg="addSp delSp modSp add replId">
        <pc:chgData name="MANOEL LUCAS PACHECO JUNIOR" userId="S::manoel.lucas@discente.ufma.br::44b8983b-0e67-4774-9a03-89ad22765b4c" providerId="AD" clId="Web-{CCF2370B-F063-3666-5DE2-58E1DA24FF2A}" dt="2025-06-24T18:30:58.390" v="346" actId="20577"/>
        <pc:sldMkLst>
          <pc:docMk/>
          <pc:sldMk cId="2012162963" sldId="384"/>
        </pc:sldMkLst>
      </pc:sldChg>
      <pc:sldChg chg="addSp delSp modSp add replId">
        <pc:chgData name="MANOEL LUCAS PACHECO JUNIOR" userId="S::manoel.lucas@discente.ufma.br::44b8983b-0e67-4774-9a03-89ad22765b4c" providerId="AD" clId="Web-{CCF2370B-F063-3666-5DE2-58E1DA24FF2A}" dt="2025-06-24T18:31:08.078" v="348" actId="20577"/>
        <pc:sldMkLst>
          <pc:docMk/>
          <pc:sldMk cId="3675206052" sldId="385"/>
        </pc:sldMkLst>
      </pc:sldChg>
      <pc:sldChg chg="addSp modSp add ord replId">
        <pc:chgData name="MANOEL LUCAS PACHECO JUNIOR" userId="S::manoel.lucas@discente.ufma.br::44b8983b-0e67-4774-9a03-89ad22765b4c" providerId="AD" clId="Web-{CCF2370B-F063-3666-5DE2-58E1DA24FF2A}" dt="2025-06-24T19:00:12.635" v="498" actId="14100"/>
        <pc:sldMkLst>
          <pc:docMk/>
          <pc:sldMk cId="3527077046" sldId="386"/>
        </pc:sldMkLst>
        <pc:spChg chg="mod">
          <ac:chgData name="MANOEL LUCAS PACHECO JUNIOR" userId="S::manoel.lucas@discente.ufma.br::44b8983b-0e67-4774-9a03-89ad22765b4c" providerId="AD" clId="Web-{CCF2370B-F063-3666-5DE2-58E1DA24FF2A}" dt="2025-06-24T18:27:12.873" v="257" actId="20577"/>
          <ac:spMkLst>
            <pc:docMk/>
            <pc:sldMk cId="3527077046" sldId="386"/>
            <ac:spMk id="19" creationId="{3297439F-7F57-4769-212E-4CB10BC73776}"/>
          </ac:spMkLst>
        </pc:spChg>
      </pc:sldChg>
      <pc:sldChg chg="modSp add replId">
        <pc:chgData name="MANOEL LUCAS PACHECO JUNIOR" userId="S::manoel.lucas@discente.ufma.br::44b8983b-0e67-4774-9a03-89ad22765b4c" providerId="AD" clId="Web-{CCF2370B-F063-3666-5DE2-58E1DA24FF2A}" dt="2025-06-24T18:28:40.333" v="277" actId="20577"/>
        <pc:sldMkLst>
          <pc:docMk/>
          <pc:sldMk cId="2165253488" sldId="387"/>
        </pc:sldMkLst>
      </pc:sldChg>
      <pc:sldChg chg="modSp add replId">
        <pc:chgData name="MANOEL LUCAS PACHECO JUNIOR" userId="S::manoel.lucas@discente.ufma.br::44b8983b-0e67-4774-9a03-89ad22765b4c" providerId="AD" clId="Web-{CCF2370B-F063-3666-5DE2-58E1DA24FF2A}" dt="2025-06-24T18:28:50.990" v="284" actId="20577"/>
        <pc:sldMkLst>
          <pc:docMk/>
          <pc:sldMk cId="3246857338" sldId="388"/>
        </pc:sldMkLst>
      </pc:sldChg>
      <pc:sldChg chg="add del replId">
        <pc:chgData name="MANOEL LUCAS PACHECO JUNIOR" userId="S::manoel.lucas@discente.ufma.br::44b8983b-0e67-4774-9a03-89ad22765b4c" providerId="AD" clId="Web-{CCF2370B-F063-3666-5DE2-58E1DA24FF2A}" dt="2025-06-24T18:27:38.234" v="262"/>
        <pc:sldMkLst>
          <pc:docMk/>
          <pc:sldMk cId="1421599669" sldId="389"/>
        </pc:sldMkLst>
      </pc:sldChg>
      <pc:sldChg chg="addSp modSp add replId">
        <pc:chgData name="MANOEL LUCAS PACHECO JUNIOR" userId="S::manoel.lucas@discente.ufma.br::44b8983b-0e67-4774-9a03-89ad22765b4c" providerId="AD" clId="Web-{CCF2370B-F063-3666-5DE2-58E1DA24FF2A}" dt="2025-06-24T18:41:30.939" v="417" actId="1076"/>
        <pc:sldMkLst>
          <pc:docMk/>
          <pc:sldMk cId="2140331528" sldId="389"/>
        </pc:sldMkLst>
        <pc:spChg chg="mod">
          <ac:chgData name="MANOEL LUCAS PACHECO JUNIOR" userId="S::manoel.lucas@discente.ufma.br::44b8983b-0e67-4774-9a03-89ad22765b4c" providerId="AD" clId="Web-{CCF2370B-F063-3666-5DE2-58E1DA24FF2A}" dt="2025-06-24T18:29:08.725" v="290" actId="20577"/>
          <ac:spMkLst>
            <pc:docMk/>
            <pc:sldMk cId="2140331528" sldId="389"/>
            <ac:spMk id="19" creationId="{56733951-826E-40A2-8644-BC53EFCC5759}"/>
          </ac:spMkLst>
        </pc:spChg>
      </pc:sldChg>
      <pc:sldChg chg="modSp add replId">
        <pc:chgData name="MANOEL LUCAS PACHECO JUNIOR" userId="S::manoel.lucas@discente.ufma.br::44b8983b-0e67-4774-9a03-89ad22765b4c" providerId="AD" clId="Web-{CCF2370B-F063-3666-5DE2-58E1DA24FF2A}" dt="2025-06-24T18:29:18.867" v="298" actId="20577"/>
        <pc:sldMkLst>
          <pc:docMk/>
          <pc:sldMk cId="1552347467" sldId="390"/>
        </pc:sldMkLst>
      </pc:sldChg>
      <pc:sldChg chg="modSp add replId">
        <pc:chgData name="MANOEL LUCAS PACHECO JUNIOR" userId="S::manoel.lucas@discente.ufma.br::44b8983b-0e67-4774-9a03-89ad22765b4c" providerId="AD" clId="Web-{CCF2370B-F063-3666-5DE2-58E1DA24FF2A}" dt="2025-06-24T18:29:31.493" v="303" actId="20577"/>
        <pc:sldMkLst>
          <pc:docMk/>
          <pc:sldMk cId="1261007901" sldId="391"/>
        </pc:sldMkLst>
      </pc:sldChg>
      <pc:sldChg chg="addSp modSp add replId">
        <pc:chgData name="MANOEL LUCAS PACHECO JUNIOR" userId="S::manoel.lucas@discente.ufma.br::44b8983b-0e67-4774-9a03-89ad22765b4c" providerId="AD" clId="Web-{CCF2370B-F063-3666-5DE2-58E1DA24FF2A}" dt="2025-06-24T18:42:03.441" v="422" actId="14100"/>
        <pc:sldMkLst>
          <pc:docMk/>
          <pc:sldMk cId="581879171" sldId="392"/>
        </pc:sldMkLst>
        <pc:spChg chg="mod">
          <ac:chgData name="MANOEL LUCAS PACHECO JUNIOR" userId="S::manoel.lucas@discente.ufma.br::44b8983b-0e67-4774-9a03-89ad22765b4c" providerId="AD" clId="Web-{CCF2370B-F063-3666-5DE2-58E1DA24FF2A}" dt="2025-06-24T18:29:40.868" v="305" actId="20577"/>
          <ac:spMkLst>
            <pc:docMk/>
            <pc:sldMk cId="581879171" sldId="392"/>
            <ac:spMk id="19" creationId="{B74D19D2-242E-CA73-367B-F740753C77CD}"/>
          </ac:spMkLst>
        </pc:spChg>
      </pc:sldChg>
      <pc:sldChg chg="modSp add replId">
        <pc:chgData name="MANOEL LUCAS PACHECO JUNIOR" userId="S::manoel.lucas@discente.ufma.br::44b8983b-0e67-4774-9a03-89ad22765b4c" providerId="AD" clId="Web-{CCF2370B-F063-3666-5DE2-58E1DA24FF2A}" dt="2025-06-24T18:29:52.901" v="312" actId="20577"/>
        <pc:sldMkLst>
          <pc:docMk/>
          <pc:sldMk cId="1473651184" sldId="393"/>
        </pc:sldMkLst>
        <pc:spChg chg="mod">
          <ac:chgData name="MANOEL LUCAS PACHECO JUNIOR" userId="S::manoel.lucas@discente.ufma.br::44b8983b-0e67-4774-9a03-89ad22765b4c" providerId="AD" clId="Web-{CCF2370B-F063-3666-5DE2-58E1DA24FF2A}" dt="2025-06-24T18:29:52.901" v="312" actId="20577"/>
          <ac:spMkLst>
            <pc:docMk/>
            <pc:sldMk cId="1473651184" sldId="393"/>
            <ac:spMk id="19" creationId="{D653B9BA-3706-09A4-9A02-CB63E94CDD44}"/>
          </ac:spMkLst>
        </pc:spChg>
      </pc:sldChg>
      <pc:sldChg chg="modSp add replId">
        <pc:chgData name="MANOEL LUCAS PACHECO JUNIOR" userId="S::manoel.lucas@discente.ufma.br::44b8983b-0e67-4774-9a03-89ad22765b4c" providerId="AD" clId="Web-{CCF2370B-F063-3666-5DE2-58E1DA24FF2A}" dt="2025-06-24T18:30:02.151" v="316" actId="20577"/>
        <pc:sldMkLst>
          <pc:docMk/>
          <pc:sldMk cId="757323550" sldId="394"/>
        </pc:sldMkLst>
      </pc:sldChg>
      <pc:sldChg chg="add del replId">
        <pc:chgData name="MANOEL LUCAS PACHECO JUNIOR" userId="S::manoel.lucas@discente.ufma.br::44b8983b-0e67-4774-9a03-89ad22765b4c" providerId="AD" clId="Web-{CCF2370B-F063-3666-5DE2-58E1DA24FF2A}" dt="2025-06-24T18:30:14.902" v="320"/>
        <pc:sldMkLst>
          <pc:docMk/>
          <pc:sldMk cId="1914903132" sldId="395"/>
        </pc:sldMkLst>
      </pc:sldChg>
      <pc:sldChg chg="modSp add replId">
        <pc:chgData name="MANOEL LUCAS PACHECO JUNIOR" userId="S::manoel.lucas@discente.ufma.br::44b8983b-0e67-4774-9a03-89ad22765b4c" providerId="AD" clId="Web-{CCF2370B-F063-3666-5DE2-58E1DA24FF2A}" dt="2025-06-24T18:30:28.872" v="327" actId="20577"/>
        <pc:sldMkLst>
          <pc:docMk/>
          <pc:sldMk cId="903652790" sldId="396"/>
        </pc:sldMkLst>
      </pc:sldChg>
      <pc:sldChg chg="modSp add replId">
        <pc:chgData name="MANOEL LUCAS PACHECO JUNIOR" userId="S::manoel.lucas@discente.ufma.br::44b8983b-0e67-4774-9a03-89ad22765b4c" providerId="AD" clId="Web-{CCF2370B-F063-3666-5DE2-58E1DA24FF2A}" dt="2025-06-24T18:30:36.170" v="331" actId="20577"/>
        <pc:sldMkLst>
          <pc:docMk/>
          <pc:sldMk cId="3701999163" sldId="397"/>
        </pc:sldMkLst>
      </pc:sldChg>
      <pc:sldChg chg="modSp add replId">
        <pc:chgData name="MANOEL LUCAS PACHECO JUNIOR" userId="S::manoel.lucas@discente.ufma.br::44b8983b-0e67-4774-9a03-89ad22765b4c" providerId="AD" clId="Web-{CCF2370B-F063-3666-5DE2-58E1DA24FF2A}" dt="2025-06-24T18:30:45.858" v="343" actId="20577"/>
        <pc:sldMkLst>
          <pc:docMk/>
          <pc:sldMk cId="4139187200" sldId="398"/>
        </pc:sldMkLst>
      </pc:sldChg>
      <pc:sldChg chg="modSp add replId">
        <pc:chgData name="MANOEL LUCAS PACHECO JUNIOR" userId="S::manoel.lucas@discente.ufma.br::44b8983b-0e67-4774-9a03-89ad22765b4c" providerId="AD" clId="Web-{CCF2370B-F063-3666-5DE2-58E1DA24FF2A}" dt="2025-06-24T18:30:55.437" v="345" actId="20577"/>
        <pc:sldMkLst>
          <pc:docMk/>
          <pc:sldMk cId="2266047495" sldId="399"/>
        </pc:sldMkLst>
      </pc:sldChg>
      <pc:sldChg chg="modSp add replId">
        <pc:chgData name="MANOEL LUCAS PACHECO JUNIOR" userId="S::manoel.lucas@discente.ufma.br::44b8983b-0e67-4774-9a03-89ad22765b4c" providerId="AD" clId="Web-{CCF2370B-F063-3666-5DE2-58E1DA24FF2A}" dt="2025-06-24T18:31:04.344" v="347" actId="20577"/>
        <pc:sldMkLst>
          <pc:docMk/>
          <pc:sldMk cId="4253100948" sldId="400"/>
        </pc:sldMkLst>
      </pc:sldChg>
      <pc:sldChg chg="modSp add replId">
        <pc:chgData name="MANOEL LUCAS PACHECO JUNIOR" userId="S::manoel.lucas@discente.ufma.br::44b8983b-0e67-4774-9a03-89ad22765b4c" providerId="AD" clId="Web-{CCF2370B-F063-3666-5DE2-58E1DA24FF2A}" dt="2025-06-24T18:31:12.969" v="354" actId="20577"/>
        <pc:sldMkLst>
          <pc:docMk/>
          <pc:sldMk cId="703431906" sldId="401"/>
        </pc:sldMkLst>
      </pc:sldChg>
      <pc:sldChg chg="addSp delSp modSp add replId">
        <pc:chgData name="MANOEL LUCAS PACHECO JUNIOR" userId="S::manoel.lucas@discente.ufma.br::44b8983b-0e67-4774-9a03-89ad22765b4c" providerId="AD" clId="Web-{CCF2370B-F063-3666-5DE2-58E1DA24FF2A}" dt="2025-06-24T18:34:18.640" v="375" actId="14100"/>
        <pc:sldMkLst>
          <pc:docMk/>
          <pc:sldMk cId="3054201844" sldId="402"/>
        </pc:sldMkLst>
        <pc:picChg chg="add mod">
          <ac:chgData name="MANOEL LUCAS PACHECO JUNIOR" userId="S::manoel.lucas@discente.ufma.br::44b8983b-0e67-4774-9a03-89ad22765b4c" providerId="AD" clId="Web-{CCF2370B-F063-3666-5DE2-58E1DA24FF2A}" dt="2025-06-24T18:34:18.640" v="375" actId="14100"/>
          <ac:picMkLst>
            <pc:docMk/>
            <pc:sldMk cId="3054201844" sldId="402"/>
            <ac:picMk id="2" creationId="{C0922644-7295-A6D3-0ADC-FC846B8B0370}"/>
          </ac:picMkLst>
        </pc:picChg>
      </pc:sldChg>
      <pc:sldChg chg="addSp delSp modSp add replId">
        <pc:chgData name="MANOEL LUCAS PACHECO JUNIOR" userId="S::manoel.lucas@discente.ufma.br::44b8983b-0e67-4774-9a03-89ad22765b4c" providerId="AD" clId="Web-{CCF2370B-F063-3666-5DE2-58E1DA24FF2A}" dt="2025-06-24T18:34:09.530" v="374" actId="14100"/>
        <pc:sldMkLst>
          <pc:docMk/>
          <pc:sldMk cId="693626703" sldId="403"/>
        </pc:sldMkLst>
      </pc:sldChg>
      <pc:sldChg chg="addSp delSp modSp add replId">
        <pc:chgData name="MANOEL LUCAS PACHECO JUNIOR" userId="S::manoel.lucas@discente.ufma.br::44b8983b-0e67-4774-9a03-89ad22765b4c" providerId="AD" clId="Web-{CCF2370B-F063-3666-5DE2-58E1DA24FF2A}" dt="2025-06-24T18:35:01.549" v="380" actId="14100"/>
        <pc:sldMkLst>
          <pc:docMk/>
          <pc:sldMk cId="965466618" sldId="404"/>
        </pc:sldMkLst>
      </pc:sldChg>
      <pc:sldChg chg="addSp delSp modSp add replId">
        <pc:chgData name="MANOEL LUCAS PACHECO JUNIOR" userId="S::manoel.lucas@discente.ufma.br::44b8983b-0e67-4774-9a03-89ad22765b4c" providerId="AD" clId="Web-{CCF2370B-F063-3666-5DE2-58E1DA24FF2A}" dt="2025-06-24T18:36:21.102" v="386" actId="14100"/>
        <pc:sldMkLst>
          <pc:docMk/>
          <pc:sldMk cId="1457138018" sldId="405"/>
        </pc:sldMkLst>
        <pc:picChg chg="add mod">
          <ac:chgData name="MANOEL LUCAS PACHECO JUNIOR" userId="S::manoel.lucas@discente.ufma.br::44b8983b-0e67-4774-9a03-89ad22765b4c" providerId="AD" clId="Web-{CCF2370B-F063-3666-5DE2-58E1DA24FF2A}" dt="2025-06-24T18:36:21.102" v="386" actId="14100"/>
          <ac:picMkLst>
            <pc:docMk/>
            <pc:sldMk cId="1457138018" sldId="405"/>
            <ac:picMk id="4" creationId="{515032F7-0C61-872D-FDCD-C8077C08CA79}"/>
          </ac:picMkLst>
        </pc:picChg>
      </pc:sldChg>
      <pc:sldChg chg="addSp delSp modSp add replId">
        <pc:chgData name="MANOEL LUCAS PACHECO JUNIOR" userId="S::manoel.lucas@discente.ufma.br::44b8983b-0e67-4774-9a03-89ad22765b4c" providerId="AD" clId="Web-{CCF2370B-F063-3666-5DE2-58E1DA24FF2A}" dt="2025-06-24T18:36:55.121" v="393" actId="14100"/>
        <pc:sldMkLst>
          <pc:docMk/>
          <pc:sldMk cId="3841877960" sldId="406"/>
        </pc:sldMkLst>
        <pc:picChg chg="add mod">
          <ac:chgData name="MANOEL LUCAS PACHECO JUNIOR" userId="S::manoel.lucas@discente.ufma.br::44b8983b-0e67-4774-9a03-89ad22765b4c" providerId="AD" clId="Web-{CCF2370B-F063-3666-5DE2-58E1DA24FF2A}" dt="2025-06-24T18:36:55.121" v="393" actId="14100"/>
          <ac:picMkLst>
            <pc:docMk/>
            <pc:sldMk cId="3841877960" sldId="406"/>
            <ac:picMk id="2" creationId="{FF9A504F-3D00-88C2-D870-F1D3753CE207}"/>
          </ac:picMkLst>
        </pc:picChg>
      </pc:sldChg>
      <pc:sldChg chg="addSp delSp modSp add replId">
        <pc:chgData name="MANOEL LUCAS PACHECO JUNIOR" userId="S::manoel.lucas@discente.ufma.br::44b8983b-0e67-4774-9a03-89ad22765b4c" providerId="AD" clId="Web-{CCF2370B-F063-3666-5DE2-58E1DA24FF2A}" dt="2025-06-24T18:37:32.186" v="398" actId="14100"/>
        <pc:sldMkLst>
          <pc:docMk/>
          <pc:sldMk cId="766014950" sldId="407"/>
        </pc:sldMkLst>
      </pc:sldChg>
      <pc:sldChg chg="addSp delSp modSp add replId">
        <pc:chgData name="MANOEL LUCAS PACHECO JUNIOR" userId="S::manoel.lucas@discente.ufma.br::44b8983b-0e67-4774-9a03-89ad22765b4c" providerId="AD" clId="Web-{CCF2370B-F063-3666-5DE2-58E1DA24FF2A}" dt="2025-06-24T18:38:26.972" v="405" actId="14100"/>
        <pc:sldMkLst>
          <pc:docMk/>
          <pc:sldMk cId="1553867548" sldId="408"/>
        </pc:sldMkLst>
      </pc:sldChg>
      <pc:sldChg chg="add del replId">
        <pc:chgData name="MANOEL LUCAS PACHECO JUNIOR" userId="S::manoel.lucas@discente.ufma.br::44b8983b-0e67-4774-9a03-89ad22765b4c" providerId="AD" clId="Web-{CCF2370B-F063-3666-5DE2-58E1DA24FF2A}" dt="2025-06-24T18:37:39.546" v="400"/>
        <pc:sldMkLst>
          <pc:docMk/>
          <pc:sldMk cId="3535563547" sldId="408"/>
        </pc:sldMkLst>
      </pc:sldChg>
      <pc:sldChg chg="addSp delSp modSp add replId">
        <pc:chgData name="MANOEL LUCAS PACHECO JUNIOR" userId="S::manoel.lucas@discente.ufma.br::44b8983b-0e67-4774-9a03-89ad22765b4c" providerId="AD" clId="Web-{CCF2370B-F063-3666-5DE2-58E1DA24FF2A}" dt="2025-06-24T18:52:01.363" v="452" actId="14100"/>
        <pc:sldMkLst>
          <pc:docMk/>
          <pc:sldMk cId="3631338566" sldId="409"/>
        </pc:sldMkLst>
        <pc:picChg chg="add mod">
          <ac:chgData name="MANOEL LUCAS PACHECO JUNIOR" userId="S::manoel.lucas@discente.ufma.br::44b8983b-0e67-4774-9a03-89ad22765b4c" providerId="AD" clId="Web-{CCF2370B-F063-3666-5DE2-58E1DA24FF2A}" dt="2025-06-24T18:52:01.363" v="452" actId="14100"/>
          <ac:picMkLst>
            <pc:docMk/>
            <pc:sldMk cId="3631338566" sldId="409"/>
            <ac:picMk id="2" creationId="{2EFEA6A8-8FBF-8462-2DE2-05D0287DAD5D}"/>
          </ac:picMkLst>
        </pc:picChg>
      </pc:sldChg>
      <pc:sldChg chg="addSp modSp add replId">
        <pc:chgData name="MANOEL LUCAS PACHECO JUNIOR" userId="S::manoel.lucas@discente.ufma.br::44b8983b-0e67-4774-9a03-89ad22765b4c" providerId="AD" clId="Web-{CCF2370B-F063-3666-5DE2-58E1DA24FF2A}" dt="2025-06-24T18:53:48.605" v="456" actId="14100"/>
        <pc:sldMkLst>
          <pc:docMk/>
          <pc:sldMk cId="2297397936" sldId="410"/>
        </pc:sldMkLst>
      </pc:sldChg>
      <pc:sldChg chg="addSp modSp add replId">
        <pc:chgData name="MANOEL LUCAS PACHECO JUNIOR" userId="S::manoel.lucas@discente.ufma.br::44b8983b-0e67-4774-9a03-89ad22765b4c" providerId="AD" clId="Web-{CCF2370B-F063-3666-5DE2-58E1DA24FF2A}" dt="2025-06-24T18:54:17.154" v="459" actId="14100"/>
        <pc:sldMkLst>
          <pc:docMk/>
          <pc:sldMk cId="3579500777" sldId="411"/>
        </pc:sldMkLst>
        <pc:picChg chg="add mod">
          <ac:chgData name="MANOEL LUCAS PACHECO JUNIOR" userId="S::manoel.lucas@discente.ufma.br::44b8983b-0e67-4774-9a03-89ad22765b4c" providerId="AD" clId="Web-{CCF2370B-F063-3666-5DE2-58E1DA24FF2A}" dt="2025-06-24T18:54:17.154" v="459" actId="14100"/>
          <ac:picMkLst>
            <pc:docMk/>
            <pc:sldMk cId="3579500777" sldId="411"/>
            <ac:picMk id="2" creationId="{60995D57-80CF-49AA-2E04-9C82526BAE2D}"/>
          </ac:picMkLst>
        </pc:picChg>
      </pc:sldChg>
      <pc:sldChg chg="addSp modSp add replId">
        <pc:chgData name="MANOEL LUCAS PACHECO JUNIOR" userId="S::manoel.lucas@discente.ufma.br::44b8983b-0e67-4774-9a03-89ad22765b4c" providerId="AD" clId="Web-{CCF2370B-F063-3666-5DE2-58E1DA24FF2A}" dt="2025-06-24T18:55:10.315" v="464" actId="14100"/>
        <pc:sldMkLst>
          <pc:docMk/>
          <pc:sldMk cId="845892698" sldId="412"/>
        </pc:sldMkLst>
        <pc:picChg chg="add mod">
          <ac:chgData name="MANOEL LUCAS PACHECO JUNIOR" userId="S::manoel.lucas@discente.ufma.br::44b8983b-0e67-4774-9a03-89ad22765b4c" providerId="AD" clId="Web-{CCF2370B-F063-3666-5DE2-58E1DA24FF2A}" dt="2025-06-24T18:55:10.315" v="464" actId="14100"/>
          <ac:picMkLst>
            <pc:docMk/>
            <pc:sldMk cId="845892698" sldId="412"/>
            <ac:picMk id="2" creationId="{5C503F65-A805-1E73-3B4F-B9B8C2DFC96A}"/>
          </ac:picMkLst>
        </pc:picChg>
      </pc:sldChg>
      <pc:sldChg chg="add del replId">
        <pc:chgData name="MANOEL LUCAS PACHECO JUNIOR" userId="S::manoel.lucas@discente.ufma.br::44b8983b-0e67-4774-9a03-89ad22765b4c" providerId="AD" clId="Web-{CCF2370B-F063-3666-5DE2-58E1DA24FF2A}" dt="2025-06-24T18:55:33.035" v="465"/>
        <pc:sldMkLst>
          <pc:docMk/>
          <pc:sldMk cId="171432918" sldId="413"/>
        </pc:sldMkLst>
      </pc:sldChg>
      <pc:sldChg chg="addSp delSp modSp add replId">
        <pc:chgData name="MANOEL LUCAS PACHECO JUNIOR" userId="S::manoel.lucas@discente.ufma.br::44b8983b-0e67-4774-9a03-89ad22765b4c" providerId="AD" clId="Web-{CCF2370B-F063-3666-5DE2-58E1DA24FF2A}" dt="2025-06-24T18:57:35.216" v="478" actId="14100"/>
        <pc:sldMkLst>
          <pc:docMk/>
          <pc:sldMk cId="2426463871" sldId="413"/>
        </pc:sldMkLst>
      </pc:sldChg>
      <pc:sldChg chg="delSp add replId">
        <pc:chgData name="MANOEL LUCAS PACHECO JUNIOR" userId="S::manoel.lucas@discente.ufma.br::44b8983b-0e67-4774-9a03-89ad22765b4c" providerId="AD" clId="Web-{CCF2370B-F063-3666-5DE2-58E1DA24FF2A}" dt="2025-06-24T18:57:47.811" v="480"/>
        <pc:sldMkLst>
          <pc:docMk/>
          <pc:sldMk cId="3449670890" sldId="414"/>
        </pc:sldMkLst>
      </pc:sldChg>
      <pc:sldChg chg="add replId">
        <pc:chgData name="MANOEL LUCAS PACHECO JUNIOR" userId="S::manoel.lucas@discente.ufma.br::44b8983b-0e67-4774-9a03-89ad22765b4c" providerId="AD" clId="Web-{CCF2370B-F063-3666-5DE2-58E1DA24FF2A}" dt="2025-06-24T18:57:54.702" v="481"/>
        <pc:sldMkLst>
          <pc:docMk/>
          <pc:sldMk cId="4081167151" sldId="415"/>
        </pc:sldMkLst>
      </pc:sldChg>
      <pc:sldChg chg="addSp modSp add replId">
        <pc:chgData name="MANOEL LUCAS PACHECO JUNIOR" userId="S::manoel.lucas@discente.ufma.br::44b8983b-0e67-4774-9a03-89ad22765b4c" providerId="AD" clId="Web-{CCF2370B-F063-3666-5DE2-58E1DA24FF2A}" dt="2025-06-24T18:58:28.017" v="487" actId="14100"/>
        <pc:sldMkLst>
          <pc:docMk/>
          <pc:sldMk cId="3983111707" sldId="416"/>
        </pc:sldMkLst>
      </pc:sldChg>
      <pc:sldMasterChg chg="mod modSldLayout">
        <pc:chgData name="MANOEL LUCAS PACHECO JUNIOR" userId="S::manoel.lucas@discente.ufma.br::44b8983b-0e67-4774-9a03-89ad22765b4c" providerId="AD" clId="Web-{CCF2370B-F063-3666-5DE2-58E1DA24FF2A}" dt="2025-06-24T18:15:08.598" v="182"/>
        <pc:sldMasterMkLst>
          <pc:docMk/>
          <pc:sldMasterMk cId="0" sldId="2147483648"/>
        </pc:sldMasterMkLst>
        <pc:sldLayoutChg chg="mod">
          <pc:chgData name="MANOEL LUCAS PACHECO JUNIOR" userId="S::manoel.lucas@discente.ufma.br::44b8983b-0e67-4774-9a03-89ad22765b4c" providerId="AD" clId="Web-{CCF2370B-F063-3666-5DE2-58E1DA24FF2A}" dt="2025-06-24T18:15:08.598" v="182"/>
          <pc:sldLayoutMkLst>
            <pc:docMk/>
            <pc:sldMasterMk cId="0" sldId="2147483648"/>
            <pc:sldLayoutMk cId="0" sldId="2147483649"/>
          </pc:sldLayoutMkLst>
        </pc:sldLayoutChg>
        <pc:sldLayoutChg chg="mod">
          <pc:chgData name="MANOEL LUCAS PACHECO JUNIOR" userId="S::manoel.lucas@discente.ufma.br::44b8983b-0e67-4774-9a03-89ad22765b4c" providerId="AD" clId="Web-{CCF2370B-F063-3666-5DE2-58E1DA24FF2A}" dt="2025-06-24T18:15:08.598" v="182"/>
          <pc:sldLayoutMkLst>
            <pc:docMk/>
            <pc:sldMasterMk cId="0" sldId="2147483648"/>
            <pc:sldLayoutMk cId="0" sldId="2147483650"/>
          </pc:sldLayoutMkLst>
        </pc:sldLayoutChg>
        <pc:sldLayoutChg chg="mod">
          <pc:chgData name="MANOEL LUCAS PACHECO JUNIOR" userId="S::manoel.lucas@discente.ufma.br::44b8983b-0e67-4774-9a03-89ad22765b4c" providerId="AD" clId="Web-{CCF2370B-F063-3666-5DE2-58E1DA24FF2A}" dt="2025-06-24T18:15:08.598" v="182"/>
          <pc:sldLayoutMkLst>
            <pc:docMk/>
            <pc:sldMasterMk cId="0" sldId="2147483648"/>
            <pc:sldLayoutMk cId="0" sldId="2147483651"/>
          </pc:sldLayoutMkLst>
        </pc:sldLayoutChg>
        <pc:sldLayoutChg chg="mod">
          <pc:chgData name="MANOEL LUCAS PACHECO JUNIOR" userId="S::manoel.lucas@discente.ufma.br::44b8983b-0e67-4774-9a03-89ad22765b4c" providerId="AD" clId="Web-{CCF2370B-F063-3666-5DE2-58E1DA24FF2A}" dt="2025-06-24T18:15:08.598" v="182"/>
          <pc:sldLayoutMkLst>
            <pc:docMk/>
            <pc:sldMasterMk cId="0" sldId="2147483648"/>
            <pc:sldLayoutMk cId="0" sldId="2147483652"/>
          </pc:sldLayoutMkLst>
        </pc:sldLayoutChg>
        <pc:sldLayoutChg chg="mod">
          <pc:chgData name="MANOEL LUCAS PACHECO JUNIOR" userId="S::manoel.lucas@discente.ufma.br::44b8983b-0e67-4774-9a03-89ad22765b4c" providerId="AD" clId="Web-{CCF2370B-F063-3666-5DE2-58E1DA24FF2A}" dt="2025-06-24T18:15:08.598" v="182"/>
          <pc:sldLayoutMkLst>
            <pc:docMk/>
            <pc:sldMasterMk cId="0" sldId="2147483648"/>
            <pc:sldLayoutMk cId="0" sldId="2147483653"/>
          </pc:sldLayoutMkLst>
        </pc:sldLayoutChg>
        <pc:sldLayoutChg chg="mod">
          <pc:chgData name="MANOEL LUCAS PACHECO JUNIOR" userId="S::manoel.lucas@discente.ufma.br::44b8983b-0e67-4774-9a03-89ad22765b4c" providerId="AD" clId="Web-{CCF2370B-F063-3666-5DE2-58E1DA24FF2A}" dt="2025-06-24T18:15:08.598" v="182"/>
          <pc:sldLayoutMkLst>
            <pc:docMk/>
            <pc:sldMasterMk cId="0" sldId="2147483648"/>
            <pc:sldLayoutMk cId="0" sldId="2147483654"/>
          </pc:sldLayoutMkLst>
        </pc:sldLayoutChg>
        <pc:sldLayoutChg chg="mod">
          <pc:chgData name="MANOEL LUCAS PACHECO JUNIOR" userId="S::manoel.lucas@discente.ufma.br::44b8983b-0e67-4774-9a03-89ad22765b4c" providerId="AD" clId="Web-{CCF2370B-F063-3666-5DE2-58E1DA24FF2A}" dt="2025-06-24T18:15:08.598" v="182"/>
          <pc:sldLayoutMkLst>
            <pc:docMk/>
            <pc:sldMasterMk cId="0" sldId="2147483648"/>
            <pc:sldLayoutMk cId="0" sldId="2147483655"/>
          </pc:sldLayoutMkLst>
        </pc:sldLayoutChg>
        <pc:sldLayoutChg chg="mod">
          <pc:chgData name="MANOEL LUCAS PACHECO JUNIOR" userId="S::manoel.lucas@discente.ufma.br::44b8983b-0e67-4774-9a03-89ad22765b4c" providerId="AD" clId="Web-{CCF2370B-F063-3666-5DE2-58E1DA24FF2A}" dt="2025-06-24T18:15:08.598" v="182"/>
          <pc:sldLayoutMkLst>
            <pc:docMk/>
            <pc:sldMasterMk cId="0" sldId="2147483648"/>
            <pc:sldLayoutMk cId="0" sldId="2147483656"/>
          </pc:sldLayoutMkLst>
        </pc:sldLayoutChg>
        <pc:sldLayoutChg chg="mod">
          <pc:chgData name="MANOEL LUCAS PACHECO JUNIOR" userId="S::manoel.lucas@discente.ufma.br::44b8983b-0e67-4774-9a03-89ad22765b4c" providerId="AD" clId="Web-{CCF2370B-F063-3666-5DE2-58E1DA24FF2A}" dt="2025-06-24T18:15:08.598" v="182"/>
          <pc:sldLayoutMkLst>
            <pc:docMk/>
            <pc:sldMasterMk cId="0" sldId="2147483648"/>
            <pc:sldLayoutMk cId="0" sldId="2147483657"/>
          </pc:sldLayoutMkLst>
        </pc:sldLayoutChg>
        <pc:sldLayoutChg chg="mod">
          <pc:chgData name="MANOEL LUCAS PACHECO JUNIOR" userId="S::manoel.lucas@discente.ufma.br::44b8983b-0e67-4774-9a03-89ad22765b4c" providerId="AD" clId="Web-{CCF2370B-F063-3666-5DE2-58E1DA24FF2A}" dt="2025-06-24T18:15:08.598" v="182"/>
          <pc:sldLayoutMkLst>
            <pc:docMk/>
            <pc:sldMasterMk cId="0" sldId="2147483648"/>
            <pc:sldLayoutMk cId="0" sldId="2147483658"/>
          </pc:sldLayoutMkLst>
        </pc:sldLayoutChg>
        <pc:sldLayoutChg chg="mod">
          <pc:chgData name="MANOEL LUCAS PACHECO JUNIOR" userId="S::manoel.lucas@discente.ufma.br::44b8983b-0e67-4774-9a03-89ad22765b4c" providerId="AD" clId="Web-{CCF2370B-F063-3666-5DE2-58E1DA24FF2A}" dt="2025-06-24T18:15:08.598" v="182"/>
          <pc:sldLayoutMkLst>
            <pc:docMk/>
            <pc:sldMasterMk cId="0" sldId="2147483648"/>
            <pc:sldLayoutMk cId="0" sldId="2147483659"/>
          </pc:sldLayoutMkLst>
        </pc:sldLayoutChg>
      </pc:sldMasterChg>
    </pc:docChg>
  </pc:docChgLst>
  <pc:docChgLst>
    <pc:chgData name="MANOEL LUCAS PACHECO JUNIOR" userId="S::manoel.lucas@discente.ufma.br::44b8983b-0e67-4774-9a03-89ad22765b4c" providerId="AD" clId="Web-{9ED6857E-299B-7FA5-0497-307C5ED32A1A}"/>
    <pc:docChg chg="delSld modSld sldOrd">
      <pc:chgData name="MANOEL LUCAS PACHECO JUNIOR" userId="S::manoel.lucas@discente.ufma.br::44b8983b-0e67-4774-9a03-89ad22765b4c" providerId="AD" clId="Web-{9ED6857E-299B-7FA5-0497-307C5ED32A1A}" dt="2025-05-28T12:04:20.403" v="117" actId="1076"/>
      <pc:docMkLst>
        <pc:docMk/>
      </pc:docMkLst>
      <pc:sldChg chg="modSp del mod ord modShow">
        <pc:chgData name="MANOEL LUCAS PACHECO JUNIOR" userId="S::manoel.lucas@discente.ufma.br::44b8983b-0e67-4774-9a03-89ad22765b4c" providerId="AD" clId="Web-{9ED6857E-299B-7FA5-0497-307C5ED32A1A}" dt="2025-05-28T11:52:57.642" v="75"/>
        <pc:sldMkLst>
          <pc:docMk/>
          <pc:sldMk cId="3808322670" sldId="311"/>
        </pc:sldMkLst>
      </pc:sldChg>
      <pc:sldChg chg="modSp ord">
        <pc:chgData name="MANOEL LUCAS PACHECO JUNIOR" userId="S::manoel.lucas@discente.ufma.br::44b8983b-0e67-4774-9a03-89ad22765b4c" providerId="AD" clId="Web-{9ED6857E-299B-7FA5-0497-307C5ED32A1A}" dt="2025-05-28T11:47:17.223" v="34" actId="20577"/>
        <pc:sldMkLst>
          <pc:docMk/>
          <pc:sldMk cId="2034903688" sldId="328"/>
        </pc:sldMkLst>
      </pc:sldChg>
    </pc:docChg>
  </pc:docChgLst>
  <pc:docChgLst>
    <pc:chgData name="MANOEL LUCAS PACHECO JUNIOR" userId="S::manoel.lucas@discente.ufma.br::44b8983b-0e67-4774-9a03-89ad22765b4c" providerId="AD" clId="Web-{DFE78ADF-2A3B-9AFD-799A-3E3DD0225740}"/>
    <pc:docChg chg="addSld delSld modSld sldOrd">
      <pc:chgData name="MANOEL LUCAS PACHECO JUNIOR" userId="S::manoel.lucas@discente.ufma.br::44b8983b-0e67-4774-9a03-89ad22765b4c" providerId="AD" clId="Web-{DFE78ADF-2A3B-9AFD-799A-3E3DD0225740}" dt="2025-06-24T20:15:12.722" v="183" actId="1076"/>
      <pc:docMkLst>
        <pc:docMk/>
      </pc:docMkLst>
      <pc:sldChg chg="modSp">
        <pc:chgData name="MANOEL LUCAS PACHECO JUNIOR" userId="S::manoel.lucas@discente.ufma.br::44b8983b-0e67-4774-9a03-89ad22765b4c" providerId="AD" clId="Web-{DFE78ADF-2A3B-9AFD-799A-3E3DD0225740}" dt="2025-06-24T20:13:15.110" v="178" actId="20577"/>
        <pc:sldMkLst>
          <pc:docMk/>
          <pc:sldMk cId="3179650463" sldId="350"/>
        </pc:sldMkLst>
        <pc:spChg chg="mod">
          <ac:chgData name="MANOEL LUCAS PACHECO JUNIOR" userId="S::manoel.lucas@discente.ufma.br::44b8983b-0e67-4774-9a03-89ad22765b4c" providerId="AD" clId="Web-{DFE78ADF-2A3B-9AFD-799A-3E3DD0225740}" dt="2025-06-24T20:13:15.110" v="178" actId="20577"/>
          <ac:spMkLst>
            <pc:docMk/>
            <pc:sldMk cId="3179650463" sldId="350"/>
            <ac:spMk id="14" creationId="{8577CFD4-731C-B21C-9CD3-886A5B72E73E}"/>
          </ac:spMkLst>
        </pc:spChg>
      </pc:sldChg>
      <pc:sldChg chg="modSp">
        <pc:chgData name="MANOEL LUCAS PACHECO JUNIOR" userId="S::manoel.lucas@discente.ufma.br::44b8983b-0e67-4774-9a03-89ad22765b4c" providerId="AD" clId="Web-{DFE78ADF-2A3B-9AFD-799A-3E3DD0225740}" dt="2025-06-24T20:09:43.340" v="119" actId="20577"/>
        <pc:sldMkLst>
          <pc:docMk/>
          <pc:sldMk cId="2210434770" sldId="355"/>
        </pc:sldMkLst>
        <pc:spChg chg="mod">
          <ac:chgData name="MANOEL LUCAS PACHECO JUNIOR" userId="S::manoel.lucas@discente.ufma.br::44b8983b-0e67-4774-9a03-89ad22765b4c" providerId="AD" clId="Web-{DFE78ADF-2A3B-9AFD-799A-3E3DD0225740}" dt="2025-06-24T20:09:43.340" v="119" actId="20577"/>
          <ac:spMkLst>
            <pc:docMk/>
            <pc:sldMk cId="2210434770" sldId="355"/>
            <ac:spMk id="19" creationId="{679D051F-7697-9E4B-32BB-B23F57FF8FBE}"/>
          </ac:spMkLst>
        </pc:spChg>
      </pc:sldChg>
      <pc:sldChg chg="addSp delSp modSp">
        <pc:chgData name="MANOEL LUCAS PACHECO JUNIOR" userId="S::manoel.lucas@discente.ufma.br::44b8983b-0e67-4774-9a03-89ad22765b4c" providerId="AD" clId="Web-{DFE78ADF-2A3B-9AFD-799A-3E3DD0225740}" dt="2025-06-24T20:09:36.996" v="116" actId="20577"/>
        <pc:sldMkLst>
          <pc:docMk/>
          <pc:sldMk cId="3747230337" sldId="358"/>
        </pc:sldMkLst>
        <pc:spChg chg="add del mod">
          <ac:chgData name="MANOEL LUCAS PACHECO JUNIOR" userId="S::manoel.lucas@discente.ufma.br::44b8983b-0e67-4774-9a03-89ad22765b4c" providerId="AD" clId="Web-{DFE78ADF-2A3B-9AFD-799A-3E3DD0225740}" dt="2025-06-24T20:09:36.996" v="116" actId="20577"/>
          <ac:spMkLst>
            <pc:docMk/>
            <pc:sldMk cId="3747230337" sldId="358"/>
            <ac:spMk id="19" creationId="{7C639420-5338-13D1-D5F3-0A7585F13724}"/>
          </ac:spMkLst>
        </pc:spChg>
      </pc:sldChg>
      <pc:sldChg chg="modSp">
        <pc:chgData name="MANOEL LUCAS PACHECO JUNIOR" userId="S::manoel.lucas@discente.ufma.br::44b8983b-0e67-4774-9a03-89ad22765b4c" providerId="AD" clId="Web-{DFE78ADF-2A3B-9AFD-799A-3E3DD0225740}" dt="2025-06-24T20:06:14.445" v="90" actId="20577"/>
        <pc:sldMkLst>
          <pc:docMk/>
          <pc:sldMk cId="3756245384" sldId="359"/>
        </pc:sldMkLst>
        <pc:spChg chg="mod">
          <ac:chgData name="MANOEL LUCAS PACHECO JUNIOR" userId="S::manoel.lucas@discente.ufma.br::44b8983b-0e67-4774-9a03-89ad22765b4c" providerId="AD" clId="Web-{DFE78ADF-2A3B-9AFD-799A-3E3DD0225740}" dt="2025-06-24T20:06:14.445" v="90" actId="20577"/>
          <ac:spMkLst>
            <pc:docMk/>
            <pc:sldMk cId="3756245384" sldId="359"/>
            <ac:spMk id="19" creationId="{4F0640A1-C509-CC60-D5D5-711737BE809F}"/>
          </ac:spMkLst>
        </pc:spChg>
      </pc:sldChg>
      <pc:sldChg chg="modSp">
        <pc:chgData name="MANOEL LUCAS PACHECO JUNIOR" userId="S::manoel.lucas@discente.ufma.br::44b8983b-0e67-4774-9a03-89ad22765b4c" providerId="AD" clId="Web-{DFE78ADF-2A3B-9AFD-799A-3E3DD0225740}" dt="2025-06-24T20:10:55.514" v="140" actId="20577"/>
        <pc:sldMkLst>
          <pc:docMk/>
          <pc:sldMk cId="4005931077" sldId="360"/>
        </pc:sldMkLst>
        <pc:spChg chg="mod">
          <ac:chgData name="MANOEL LUCAS PACHECO JUNIOR" userId="S::manoel.lucas@discente.ufma.br::44b8983b-0e67-4774-9a03-89ad22765b4c" providerId="AD" clId="Web-{DFE78ADF-2A3B-9AFD-799A-3E3DD0225740}" dt="2025-06-24T20:10:55.514" v="140" actId="20577"/>
          <ac:spMkLst>
            <pc:docMk/>
            <pc:sldMk cId="4005931077" sldId="360"/>
            <ac:spMk id="19" creationId="{7FA87C57-2C9E-C5B9-8C26-26809543E4A7}"/>
          </ac:spMkLst>
        </pc:spChg>
      </pc:sldChg>
      <pc:sldChg chg="modSp">
        <pc:chgData name="MANOEL LUCAS PACHECO JUNIOR" userId="S::manoel.lucas@discente.ufma.br::44b8983b-0e67-4774-9a03-89ad22765b4c" providerId="AD" clId="Web-{DFE78ADF-2A3B-9AFD-799A-3E3DD0225740}" dt="2025-06-24T20:11:43.952" v="161" actId="20577"/>
        <pc:sldMkLst>
          <pc:docMk/>
          <pc:sldMk cId="2094060300" sldId="361"/>
        </pc:sldMkLst>
        <pc:spChg chg="mod">
          <ac:chgData name="MANOEL LUCAS PACHECO JUNIOR" userId="S::manoel.lucas@discente.ufma.br::44b8983b-0e67-4774-9a03-89ad22765b4c" providerId="AD" clId="Web-{DFE78ADF-2A3B-9AFD-799A-3E3DD0225740}" dt="2025-06-24T20:11:43.952" v="161" actId="20577"/>
          <ac:spMkLst>
            <pc:docMk/>
            <pc:sldMk cId="2094060300" sldId="361"/>
            <ac:spMk id="7" creationId="{5112F00F-9472-4E68-B9CA-1A3F6373062A}"/>
          </ac:spMkLst>
        </pc:spChg>
        <pc:spChg chg="mod">
          <ac:chgData name="MANOEL LUCAS PACHECO JUNIOR" userId="S::manoel.lucas@discente.ufma.br::44b8983b-0e67-4774-9a03-89ad22765b4c" providerId="AD" clId="Web-{DFE78ADF-2A3B-9AFD-799A-3E3DD0225740}" dt="2025-06-24T20:08:47.370" v="105" actId="20577"/>
          <ac:spMkLst>
            <pc:docMk/>
            <pc:sldMk cId="2094060300" sldId="361"/>
            <ac:spMk id="17" creationId="{1207C66F-CAAA-945F-AE09-107ED6D9949B}"/>
          </ac:spMkLst>
        </pc:spChg>
      </pc:sldChg>
      <pc:sldChg chg="modSp">
        <pc:chgData name="MANOEL LUCAS PACHECO JUNIOR" userId="S::manoel.lucas@discente.ufma.br::44b8983b-0e67-4774-9a03-89ad22765b4c" providerId="AD" clId="Web-{DFE78ADF-2A3B-9AFD-799A-3E3DD0225740}" dt="2025-06-24T20:12:38.111" v="164" actId="20577"/>
        <pc:sldMkLst>
          <pc:docMk/>
          <pc:sldMk cId="826232860" sldId="362"/>
        </pc:sldMkLst>
        <pc:spChg chg="mod">
          <ac:chgData name="MANOEL LUCAS PACHECO JUNIOR" userId="S::manoel.lucas@discente.ufma.br::44b8983b-0e67-4774-9a03-89ad22765b4c" providerId="AD" clId="Web-{DFE78ADF-2A3B-9AFD-799A-3E3DD0225740}" dt="2025-06-24T20:12:38.111" v="164" actId="20577"/>
          <ac:spMkLst>
            <pc:docMk/>
            <pc:sldMk cId="826232860" sldId="362"/>
            <ac:spMk id="7" creationId="{DEA92C78-6797-D836-839F-5C0DAE1FA4A1}"/>
          </ac:spMkLst>
        </pc:spChg>
      </pc:sldChg>
      <pc:sldChg chg="del">
        <pc:chgData name="MANOEL LUCAS PACHECO JUNIOR" userId="S::manoel.lucas@discente.ufma.br::44b8983b-0e67-4774-9a03-89ad22765b4c" providerId="AD" clId="Web-{DFE78ADF-2A3B-9AFD-799A-3E3DD0225740}" dt="2025-06-24T20:05:08.209" v="85"/>
        <pc:sldMkLst>
          <pc:docMk/>
          <pc:sldMk cId="3466092117" sldId="371"/>
        </pc:sldMkLst>
      </pc:sldChg>
      <pc:sldChg chg="del">
        <pc:chgData name="MANOEL LUCAS PACHECO JUNIOR" userId="S::manoel.lucas@discente.ufma.br::44b8983b-0e67-4774-9a03-89ad22765b4c" providerId="AD" clId="Web-{DFE78ADF-2A3B-9AFD-799A-3E3DD0225740}" dt="2025-06-24T20:04:58.771" v="83"/>
        <pc:sldMkLst>
          <pc:docMk/>
          <pc:sldMk cId="1364075109" sldId="372"/>
        </pc:sldMkLst>
      </pc:sldChg>
      <pc:sldChg chg="modSp">
        <pc:chgData name="MANOEL LUCAS PACHECO JUNIOR" userId="S::manoel.lucas@discente.ufma.br::44b8983b-0e67-4774-9a03-89ad22765b4c" providerId="AD" clId="Web-{DFE78ADF-2A3B-9AFD-799A-3E3DD0225740}" dt="2025-06-24T20:06:21.023" v="92" actId="20577"/>
        <pc:sldMkLst>
          <pc:docMk/>
          <pc:sldMk cId="3176349540" sldId="373"/>
        </pc:sldMkLst>
        <pc:spChg chg="mod">
          <ac:chgData name="MANOEL LUCAS PACHECO JUNIOR" userId="S::manoel.lucas@discente.ufma.br::44b8983b-0e67-4774-9a03-89ad22765b4c" providerId="AD" clId="Web-{DFE78ADF-2A3B-9AFD-799A-3E3DD0225740}" dt="2025-06-24T20:06:21.023" v="92" actId="20577"/>
          <ac:spMkLst>
            <pc:docMk/>
            <pc:sldMk cId="3176349540" sldId="373"/>
            <ac:spMk id="19" creationId="{0BCADF0B-645C-7BD6-ADF2-1459EFC1A5B2}"/>
          </ac:spMkLst>
        </pc:spChg>
      </pc:sldChg>
      <pc:sldChg chg="del">
        <pc:chgData name="MANOEL LUCAS PACHECO JUNIOR" userId="S::manoel.lucas@discente.ufma.br::44b8983b-0e67-4774-9a03-89ad22765b4c" providerId="AD" clId="Web-{DFE78ADF-2A3B-9AFD-799A-3E3DD0225740}" dt="2025-06-24T19:53:19.771" v="7"/>
        <pc:sldMkLst>
          <pc:docMk/>
          <pc:sldMk cId="2259491402" sldId="374"/>
        </pc:sldMkLst>
      </pc:sldChg>
      <pc:sldChg chg="del">
        <pc:chgData name="MANOEL LUCAS PACHECO JUNIOR" userId="S::manoel.lucas@discente.ufma.br::44b8983b-0e67-4774-9a03-89ad22765b4c" providerId="AD" clId="Web-{DFE78ADF-2A3B-9AFD-799A-3E3DD0225740}" dt="2025-06-24T19:52:26.395" v="3"/>
        <pc:sldMkLst>
          <pc:docMk/>
          <pc:sldMk cId="2886468355" sldId="375"/>
        </pc:sldMkLst>
      </pc:sldChg>
      <pc:sldChg chg="modSp">
        <pc:chgData name="MANOEL LUCAS PACHECO JUNIOR" userId="S::manoel.lucas@discente.ufma.br::44b8983b-0e67-4774-9a03-89ad22765b4c" providerId="AD" clId="Web-{DFE78ADF-2A3B-9AFD-799A-3E3DD0225740}" dt="2025-06-24T20:07:15.509" v="100" actId="20577"/>
        <pc:sldMkLst>
          <pc:docMk/>
          <pc:sldMk cId="1382888435" sldId="376"/>
        </pc:sldMkLst>
        <pc:spChg chg="mod">
          <ac:chgData name="MANOEL LUCAS PACHECO JUNIOR" userId="S::manoel.lucas@discente.ufma.br::44b8983b-0e67-4774-9a03-89ad22765b4c" providerId="AD" clId="Web-{DFE78ADF-2A3B-9AFD-799A-3E3DD0225740}" dt="2025-06-24T20:07:15.509" v="100" actId="20577"/>
          <ac:spMkLst>
            <pc:docMk/>
            <pc:sldMk cId="1382888435" sldId="376"/>
            <ac:spMk id="19" creationId="{DB109C95-B32F-4F44-6981-2F171C1D1157}"/>
          </ac:spMkLst>
        </pc:spChg>
      </pc:sldChg>
      <pc:sldChg chg="modSp">
        <pc:chgData name="MANOEL LUCAS PACHECO JUNIOR" userId="S::manoel.lucas@discente.ufma.br::44b8983b-0e67-4774-9a03-89ad22765b4c" providerId="AD" clId="Web-{DFE78ADF-2A3B-9AFD-799A-3E3DD0225740}" dt="2025-06-24T20:09:07.308" v="111" actId="20577"/>
        <pc:sldMkLst>
          <pc:docMk/>
          <pc:sldMk cId="2143457751" sldId="377"/>
        </pc:sldMkLst>
        <pc:spChg chg="mod">
          <ac:chgData name="MANOEL LUCAS PACHECO JUNIOR" userId="S::manoel.lucas@discente.ufma.br::44b8983b-0e67-4774-9a03-89ad22765b4c" providerId="AD" clId="Web-{DFE78ADF-2A3B-9AFD-799A-3E3DD0225740}" dt="2025-06-24T20:09:07.308" v="111" actId="20577"/>
          <ac:spMkLst>
            <pc:docMk/>
            <pc:sldMk cId="2143457751" sldId="377"/>
            <ac:spMk id="19" creationId="{7CC93262-B091-E5D1-A289-A3298C61A254}"/>
          </ac:spMkLst>
        </pc:spChg>
      </pc:sldChg>
      <pc:sldChg chg="del">
        <pc:chgData name="MANOEL LUCAS PACHECO JUNIOR" userId="S::manoel.lucas@discente.ufma.br::44b8983b-0e67-4774-9a03-89ad22765b4c" providerId="AD" clId="Web-{DFE78ADF-2A3B-9AFD-799A-3E3DD0225740}" dt="2025-06-24T19:53:33.615" v="9"/>
        <pc:sldMkLst>
          <pc:docMk/>
          <pc:sldMk cId="1586976305" sldId="378"/>
        </pc:sldMkLst>
      </pc:sldChg>
      <pc:sldChg chg="modSp ord">
        <pc:chgData name="MANOEL LUCAS PACHECO JUNIOR" userId="S::manoel.lucas@discente.ufma.br::44b8983b-0e67-4774-9a03-89ad22765b4c" providerId="AD" clId="Web-{DFE78ADF-2A3B-9AFD-799A-3E3DD0225740}" dt="2025-06-24T20:12:48.204" v="167" actId="20577"/>
        <pc:sldMkLst>
          <pc:docMk/>
          <pc:sldMk cId="1682674991" sldId="379"/>
        </pc:sldMkLst>
        <pc:spChg chg="mod">
          <ac:chgData name="MANOEL LUCAS PACHECO JUNIOR" userId="S::manoel.lucas@discente.ufma.br::44b8983b-0e67-4774-9a03-89ad22765b4c" providerId="AD" clId="Web-{DFE78ADF-2A3B-9AFD-799A-3E3DD0225740}" dt="2025-06-24T20:12:48.204" v="167" actId="20577"/>
          <ac:spMkLst>
            <pc:docMk/>
            <pc:sldMk cId="1682674991" sldId="379"/>
            <ac:spMk id="19" creationId="{B1D66400-FBB8-3FCF-8D7E-1B81EA22E48D}"/>
          </ac:spMkLst>
        </pc:spChg>
      </pc:sldChg>
      <pc:sldChg chg="del">
        <pc:chgData name="MANOEL LUCAS PACHECO JUNIOR" userId="S::manoel.lucas@discente.ufma.br::44b8983b-0e67-4774-9a03-89ad22765b4c" providerId="AD" clId="Web-{DFE78ADF-2A3B-9AFD-799A-3E3DD0225740}" dt="2025-06-24T19:54:05.788" v="11"/>
        <pc:sldMkLst>
          <pc:docMk/>
          <pc:sldMk cId="1486727208" sldId="380"/>
        </pc:sldMkLst>
      </pc:sldChg>
      <pc:sldChg chg="del">
        <pc:chgData name="MANOEL LUCAS PACHECO JUNIOR" userId="S::manoel.lucas@discente.ufma.br::44b8983b-0e67-4774-9a03-89ad22765b4c" providerId="AD" clId="Web-{DFE78ADF-2A3B-9AFD-799A-3E3DD0225740}" dt="2025-06-24T19:54:10.960" v="12"/>
        <pc:sldMkLst>
          <pc:docMk/>
          <pc:sldMk cId="2402583051" sldId="381"/>
        </pc:sldMkLst>
      </pc:sldChg>
      <pc:sldChg chg="del">
        <pc:chgData name="MANOEL LUCAS PACHECO JUNIOR" userId="S::manoel.lucas@discente.ufma.br::44b8983b-0e67-4774-9a03-89ad22765b4c" providerId="AD" clId="Web-{DFE78ADF-2A3B-9AFD-799A-3E3DD0225740}" dt="2025-06-24T19:54:20.382" v="15"/>
        <pc:sldMkLst>
          <pc:docMk/>
          <pc:sldMk cId="3832867543" sldId="382"/>
        </pc:sldMkLst>
      </pc:sldChg>
      <pc:sldChg chg="del">
        <pc:chgData name="MANOEL LUCAS PACHECO JUNIOR" userId="S::manoel.lucas@discente.ufma.br::44b8983b-0e67-4774-9a03-89ad22765b4c" providerId="AD" clId="Web-{DFE78ADF-2A3B-9AFD-799A-3E3DD0225740}" dt="2025-06-24T19:54:26.304" v="17"/>
        <pc:sldMkLst>
          <pc:docMk/>
          <pc:sldMk cId="2487791999" sldId="383"/>
        </pc:sldMkLst>
      </pc:sldChg>
      <pc:sldChg chg="del">
        <pc:chgData name="MANOEL LUCAS PACHECO JUNIOR" userId="S::manoel.lucas@discente.ufma.br::44b8983b-0e67-4774-9a03-89ad22765b4c" providerId="AD" clId="Web-{DFE78ADF-2A3B-9AFD-799A-3E3DD0225740}" dt="2025-06-24T19:54:32.695" v="19"/>
        <pc:sldMkLst>
          <pc:docMk/>
          <pc:sldMk cId="2012162963" sldId="384"/>
        </pc:sldMkLst>
      </pc:sldChg>
      <pc:sldChg chg="del">
        <pc:chgData name="MANOEL LUCAS PACHECO JUNIOR" userId="S::manoel.lucas@discente.ufma.br::44b8983b-0e67-4774-9a03-89ad22765b4c" providerId="AD" clId="Web-{DFE78ADF-2A3B-9AFD-799A-3E3DD0225740}" dt="2025-06-24T19:54:39.117" v="21"/>
        <pc:sldMkLst>
          <pc:docMk/>
          <pc:sldMk cId="3675206052" sldId="385"/>
        </pc:sldMkLst>
      </pc:sldChg>
      <pc:sldChg chg="del">
        <pc:chgData name="MANOEL LUCAS PACHECO JUNIOR" userId="S::manoel.lucas@discente.ufma.br::44b8983b-0e67-4774-9a03-89ad22765b4c" providerId="AD" clId="Web-{DFE78ADF-2A3B-9AFD-799A-3E3DD0225740}" dt="2025-06-24T20:05:01.896" v="84"/>
        <pc:sldMkLst>
          <pc:docMk/>
          <pc:sldMk cId="2165253488" sldId="387"/>
        </pc:sldMkLst>
      </pc:sldChg>
      <pc:sldChg chg="del">
        <pc:chgData name="MANOEL LUCAS PACHECO JUNIOR" userId="S::manoel.lucas@discente.ufma.br::44b8983b-0e67-4774-9a03-89ad22765b4c" providerId="AD" clId="Web-{DFE78ADF-2A3B-9AFD-799A-3E3DD0225740}" dt="2025-06-24T20:05:11.365" v="86"/>
        <pc:sldMkLst>
          <pc:docMk/>
          <pc:sldMk cId="3246857338" sldId="388"/>
        </pc:sldMkLst>
      </pc:sldChg>
      <pc:sldChg chg="modSp">
        <pc:chgData name="MANOEL LUCAS PACHECO JUNIOR" userId="S::manoel.lucas@discente.ufma.br::44b8983b-0e67-4774-9a03-89ad22765b4c" providerId="AD" clId="Web-{DFE78ADF-2A3B-9AFD-799A-3E3DD0225740}" dt="2025-06-24T20:06:32.695" v="98" actId="20577"/>
        <pc:sldMkLst>
          <pc:docMk/>
          <pc:sldMk cId="2140331528" sldId="389"/>
        </pc:sldMkLst>
        <pc:spChg chg="mod">
          <ac:chgData name="MANOEL LUCAS PACHECO JUNIOR" userId="S::manoel.lucas@discente.ufma.br::44b8983b-0e67-4774-9a03-89ad22765b4c" providerId="AD" clId="Web-{DFE78ADF-2A3B-9AFD-799A-3E3DD0225740}" dt="2025-06-24T20:06:32.695" v="98" actId="20577"/>
          <ac:spMkLst>
            <pc:docMk/>
            <pc:sldMk cId="2140331528" sldId="389"/>
            <ac:spMk id="19" creationId="{56733951-826E-40A2-8644-BC53EFCC5759}"/>
          </ac:spMkLst>
        </pc:spChg>
      </pc:sldChg>
      <pc:sldChg chg="addSp delSp modSp del">
        <pc:chgData name="MANOEL LUCAS PACHECO JUNIOR" userId="S::manoel.lucas@discente.ufma.br::44b8983b-0e67-4774-9a03-89ad22765b4c" providerId="AD" clId="Web-{DFE78ADF-2A3B-9AFD-799A-3E3DD0225740}" dt="2025-06-24T19:53:22.693" v="8"/>
        <pc:sldMkLst>
          <pc:docMk/>
          <pc:sldMk cId="1552347467" sldId="390"/>
        </pc:sldMkLst>
      </pc:sldChg>
      <pc:sldChg chg="del">
        <pc:chgData name="MANOEL LUCAS PACHECO JUNIOR" userId="S::manoel.lucas@discente.ufma.br::44b8983b-0e67-4774-9a03-89ad22765b4c" providerId="AD" clId="Web-{DFE78ADF-2A3B-9AFD-799A-3E3DD0225740}" dt="2025-06-24T19:52:30.645" v="4"/>
        <pc:sldMkLst>
          <pc:docMk/>
          <pc:sldMk cId="1261007901" sldId="391"/>
        </pc:sldMkLst>
      </pc:sldChg>
      <pc:sldChg chg="modSp">
        <pc:chgData name="MANOEL LUCAS PACHECO JUNIOR" userId="S::manoel.lucas@discente.ufma.br::44b8983b-0e67-4774-9a03-89ad22765b4c" providerId="AD" clId="Web-{DFE78ADF-2A3B-9AFD-799A-3E3DD0225740}" dt="2025-06-24T20:08:56.277" v="107" actId="20577"/>
        <pc:sldMkLst>
          <pc:docMk/>
          <pc:sldMk cId="581879171" sldId="392"/>
        </pc:sldMkLst>
        <pc:spChg chg="mod">
          <ac:chgData name="MANOEL LUCAS PACHECO JUNIOR" userId="S::manoel.lucas@discente.ufma.br::44b8983b-0e67-4774-9a03-89ad22765b4c" providerId="AD" clId="Web-{DFE78ADF-2A3B-9AFD-799A-3E3DD0225740}" dt="2025-06-24T20:08:56.277" v="107" actId="20577"/>
          <ac:spMkLst>
            <pc:docMk/>
            <pc:sldMk cId="581879171" sldId="392"/>
            <ac:spMk id="19" creationId="{B74D19D2-242E-CA73-367B-F740753C77CD}"/>
          </ac:spMkLst>
        </pc:spChg>
      </pc:sldChg>
      <pc:sldChg chg="addSp modSp">
        <pc:chgData name="MANOEL LUCAS PACHECO JUNIOR" userId="S::manoel.lucas@discente.ufma.br::44b8983b-0e67-4774-9a03-89ad22765b4c" providerId="AD" clId="Web-{DFE78ADF-2A3B-9AFD-799A-3E3DD0225740}" dt="2025-06-24T20:09:12.761" v="113" actId="20577"/>
        <pc:sldMkLst>
          <pc:docMk/>
          <pc:sldMk cId="1473651184" sldId="393"/>
        </pc:sldMkLst>
        <pc:spChg chg="mod">
          <ac:chgData name="MANOEL LUCAS PACHECO JUNIOR" userId="S::manoel.lucas@discente.ufma.br::44b8983b-0e67-4774-9a03-89ad22765b4c" providerId="AD" clId="Web-{DFE78ADF-2A3B-9AFD-799A-3E3DD0225740}" dt="2025-06-24T20:09:12.761" v="113" actId="20577"/>
          <ac:spMkLst>
            <pc:docMk/>
            <pc:sldMk cId="1473651184" sldId="393"/>
            <ac:spMk id="19" creationId="{D653B9BA-3706-09A4-9A02-CB63E94CDD44}"/>
          </ac:spMkLst>
        </pc:spChg>
      </pc:sldChg>
      <pc:sldChg chg="del">
        <pc:chgData name="MANOEL LUCAS PACHECO JUNIOR" userId="S::manoel.lucas@discente.ufma.br::44b8983b-0e67-4774-9a03-89ad22765b4c" providerId="AD" clId="Web-{DFE78ADF-2A3B-9AFD-799A-3E3DD0225740}" dt="2025-06-24T19:53:37.975" v="10"/>
        <pc:sldMkLst>
          <pc:docMk/>
          <pc:sldMk cId="757323550" sldId="394"/>
        </pc:sldMkLst>
      </pc:sldChg>
      <pc:sldChg chg="del">
        <pc:chgData name="MANOEL LUCAS PACHECO JUNIOR" userId="S::manoel.lucas@discente.ufma.br::44b8983b-0e67-4774-9a03-89ad22765b4c" providerId="AD" clId="Web-{DFE78ADF-2A3B-9AFD-799A-3E3DD0225740}" dt="2025-06-24T19:54:13.663" v="13"/>
        <pc:sldMkLst>
          <pc:docMk/>
          <pc:sldMk cId="903652790" sldId="396"/>
        </pc:sldMkLst>
      </pc:sldChg>
      <pc:sldChg chg="del">
        <pc:chgData name="MANOEL LUCAS PACHECO JUNIOR" userId="S::manoel.lucas@discente.ufma.br::44b8983b-0e67-4774-9a03-89ad22765b4c" providerId="AD" clId="Web-{DFE78ADF-2A3B-9AFD-799A-3E3DD0225740}" dt="2025-06-24T19:54:17.288" v="14"/>
        <pc:sldMkLst>
          <pc:docMk/>
          <pc:sldMk cId="3701999163" sldId="397"/>
        </pc:sldMkLst>
      </pc:sldChg>
      <pc:sldChg chg="del">
        <pc:chgData name="MANOEL LUCAS PACHECO JUNIOR" userId="S::manoel.lucas@discente.ufma.br::44b8983b-0e67-4774-9a03-89ad22765b4c" providerId="AD" clId="Web-{DFE78ADF-2A3B-9AFD-799A-3E3DD0225740}" dt="2025-06-24T19:54:24.054" v="16"/>
        <pc:sldMkLst>
          <pc:docMk/>
          <pc:sldMk cId="4139187200" sldId="398"/>
        </pc:sldMkLst>
      </pc:sldChg>
      <pc:sldChg chg="del">
        <pc:chgData name="MANOEL LUCAS PACHECO JUNIOR" userId="S::manoel.lucas@discente.ufma.br::44b8983b-0e67-4774-9a03-89ad22765b4c" providerId="AD" clId="Web-{DFE78ADF-2A3B-9AFD-799A-3E3DD0225740}" dt="2025-06-24T19:54:28.976" v="18"/>
        <pc:sldMkLst>
          <pc:docMk/>
          <pc:sldMk cId="2266047495" sldId="399"/>
        </pc:sldMkLst>
      </pc:sldChg>
      <pc:sldChg chg="del">
        <pc:chgData name="MANOEL LUCAS PACHECO JUNIOR" userId="S::manoel.lucas@discente.ufma.br::44b8983b-0e67-4774-9a03-89ad22765b4c" providerId="AD" clId="Web-{DFE78ADF-2A3B-9AFD-799A-3E3DD0225740}" dt="2025-06-24T19:54:35.554" v="20"/>
        <pc:sldMkLst>
          <pc:docMk/>
          <pc:sldMk cId="4253100948" sldId="400"/>
        </pc:sldMkLst>
      </pc:sldChg>
      <pc:sldChg chg="del">
        <pc:chgData name="MANOEL LUCAS PACHECO JUNIOR" userId="S::manoel.lucas@discente.ufma.br::44b8983b-0e67-4774-9a03-89ad22765b4c" providerId="AD" clId="Web-{DFE78ADF-2A3B-9AFD-799A-3E3DD0225740}" dt="2025-06-24T19:54:41.804" v="22"/>
        <pc:sldMkLst>
          <pc:docMk/>
          <pc:sldMk cId="703431906" sldId="401"/>
        </pc:sldMkLst>
      </pc:sldChg>
      <pc:sldChg chg="modSp">
        <pc:chgData name="MANOEL LUCAS PACHECO JUNIOR" userId="S::manoel.lucas@discente.ufma.br::44b8983b-0e67-4774-9a03-89ad22765b4c" providerId="AD" clId="Web-{DFE78ADF-2A3B-9AFD-799A-3E3DD0225740}" dt="2025-06-24T20:09:48.621" v="122" actId="20577"/>
        <pc:sldMkLst>
          <pc:docMk/>
          <pc:sldMk cId="3054201844" sldId="402"/>
        </pc:sldMkLst>
        <pc:spChg chg="mod">
          <ac:chgData name="MANOEL LUCAS PACHECO JUNIOR" userId="S::manoel.lucas@discente.ufma.br::44b8983b-0e67-4774-9a03-89ad22765b4c" providerId="AD" clId="Web-{DFE78ADF-2A3B-9AFD-799A-3E3DD0225740}" dt="2025-06-24T20:09:48.621" v="122" actId="20577"/>
          <ac:spMkLst>
            <pc:docMk/>
            <pc:sldMk cId="3054201844" sldId="402"/>
            <ac:spMk id="19" creationId="{8636177D-5511-ED1F-5D81-C0DB7D621B3C}"/>
          </ac:spMkLst>
        </pc:spChg>
      </pc:sldChg>
      <pc:sldChg chg="del">
        <pc:chgData name="MANOEL LUCAS PACHECO JUNIOR" userId="S::manoel.lucas@discente.ufma.br::44b8983b-0e67-4774-9a03-89ad22765b4c" providerId="AD" clId="Web-{DFE78ADF-2A3B-9AFD-799A-3E3DD0225740}" dt="2025-06-24T19:55:58.947" v="23"/>
        <pc:sldMkLst>
          <pc:docMk/>
          <pc:sldMk cId="693626703" sldId="403"/>
        </pc:sldMkLst>
      </pc:sldChg>
      <pc:sldChg chg="del">
        <pc:chgData name="MANOEL LUCAS PACHECO JUNIOR" userId="S::manoel.lucas@discente.ufma.br::44b8983b-0e67-4774-9a03-89ad22765b4c" providerId="AD" clId="Web-{DFE78ADF-2A3B-9AFD-799A-3E3DD0225740}" dt="2025-06-24T19:56:10.447" v="25"/>
        <pc:sldMkLst>
          <pc:docMk/>
          <pc:sldMk cId="965466618" sldId="404"/>
        </pc:sldMkLst>
      </pc:sldChg>
      <pc:sldChg chg="modSp">
        <pc:chgData name="MANOEL LUCAS PACHECO JUNIOR" userId="S::manoel.lucas@discente.ufma.br::44b8983b-0e67-4774-9a03-89ad22765b4c" providerId="AD" clId="Web-{DFE78ADF-2A3B-9AFD-799A-3E3DD0225740}" dt="2025-06-24T20:10:08.263" v="127" actId="20577"/>
        <pc:sldMkLst>
          <pc:docMk/>
          <pc:sldMk cId="1457138018" sldId="405"/>
        </pc:sldMkLst>
        <pc:spChg chg="mod">
          <ac:chgData name="MANOEL LUCAS PACHECO JUNIOR" userId="S::manoel.lucas@discente.ufma.br::44b8983b-0e67-4774-9a03-89ad22765b4c" providerId="AD" clId="Web-{DFE78ADF-2A3B-9AFD-799A-3E3DD0225740}" dt="2025-06-24T20:10:08.263" v="127" actId="20577"/>
          <ac:spMkLst>
            <pc:docMk/>
            <pc:sldMk cId="1457138018" sldId="405"/>
            <ac:spMk id="19" creationId="{F8495F6A-DCBC-D57E-D27C-6E3144117162}"/>
          </ac:spMkLst>
        </pc:spChg>
      </pc:sldChg>
      <pc:sldChg chg="modSp">
        <pc:chgData name="MANOEL LUCAS PACHECO JUNIOR" userId="S::manoel.lucas@discente.ufma.br::44b8983b-0e67-4774-9a03-89ad22765b4c" providerId="AD" clId="Web-{DFE78ADF-2A3B-9AFD-799A-3E3DD0225740}" dt="2025-06-24T20:10:39.248" v="135" actId="20577"/>
        <pc:sldMkLst>
          <pc:docMk/>
          <pc:sldMk cId="3841877960" sldId="406"/>
        </pc:sldMkLst>
        <pc:spChg chg="mod">
          <ac:chgData name="MANOEL LUCAS PACHECO JUNIOR" userId="S::manoel.lucas@discente.ufma.br::44b8983b-0e67-4774-9a03-89ad22765b4c" providerId="AD" clId="Web-{DFE78ADF-2A3B-9AFD-799A-3E3DD0225740}" dt="2025-06-24T20:10:39.248" v="135" actId="20577"/>
          <ac:spMkLst>
            <pc:docMk/>
            <pc:sldMk cId="3841877960" sldId="406"/>
            <ac:spMk id="19" creationId="{E32F66B5-EBEF-F718-79E9-1F62EF20E40D}"/>
          </ac:spMkLst>
        </pc:spChg>
      </pc:sldChg>
      <pc:sldChg chg="del">
        <pc:chgData name="MANOEL LUCAS PACHECO JUNIOR" userId="S::manoel.lucas@discente.ufma.br::44b8983b-0e67-4774-9a03-89ad22765b4c" providerId="AD" clId="Web-{DFE78ADF-2A3B-9AFD-799A-3E3DD0225740}" dt="2025-06-24T20:01:54.220" v="65"/>
        <pc:sldMkLst>
          <pc:docMk/>
          <pc:sldMk cId="766014950" sldId="407"/>
        </pc:sldMkLst>
      </pc:sldChg>
      <pc:sldChg chg="del">
        <pc:chgData name="MANOEL LUCAS PACHECO JUNIOR" userId="S::manoel.lucas@discente.ufma.br::44b8983b-0e67-4774-9a03-89ad22765b4c" providerId="AD" clId="Web-{DFE78ADF-2A3B-9AFD-799A-3E3DD0225740}" dt="2025-06-24T20:02:00.955" v="67"/>
        <pc:sldMkLst>
          <pc:docMk/>
          <pc:sldMk cId="1553867548" sldId="408"/>
        </pc:sldMkLst>
      </pc:sldChg>
      <pc:sldChg chg="modSp">
        <pc:chgData name="MANOEL LUCAS PACHECO JUNIOR" userId="S::manoel.lucas@discente.ufma.br::44b8983b-0e67-4774-9a03-89ad22765b4c" providerId="AD" clId="Web-{DFE78ADF-2A3B-9AFD-799A-3E3DD0225740}" dt="2025-06-24T20:11:01.576" v="142" actId="20577"/>
        <pc:sldMkLst>
          <pc:docMk/>
          <pc:sldMk cId="3631338566" sldId="409"/>
        </pc:sldMkLst>
        <pc:spChg chg="mod">
          <ac:chgData name="MANOEL LUCAS PACHECO JUNIOR" userId="S::manoel.lucas@discente.ufma.br::44b8983b-0e67-4774-9a03-89ad22765b4c" providerId="AD" clId="Web-{DFE78ADF-2A3B-9AFD-799A-3E3DD0225740}" dt="2025-06-24T20:11:01.576" v="142" actId="20577"/>
          <ac:spMkLst>
            <pc:docMk/>
            <pc:sldMk cId="3631338566" sldId="409"/>
            <ac:spMk id="19" creationId="{276C7951-4FAE-A3CD-8B80-4C32B473477F}"/>
          </ac:spMkLst>
        </pc:spChg>
      </pc:sldChg>
      <pc:sldChg chg="del">
        <pc:chgData name="MANOEL LUCAS PACHECO JUNIOR" userId="S::manoel.lucas@discente.ufma.br::44b8983b-0e67-4774-9a03-89ad22765b4c" providerId="AD" clId="Web-{DFE78ADF-2A3B-9AFD-799A-3E3DD0225740}" dt="2025-06-24T20:03:01.503" v="73"/>
        <pc:sldMkLst>
          <pc:docMk/>
          <pc:sldMk cId="2297397936" sldId="410"/>
        </pc:sldMkLst>
      </pc:sldChg>
      <pc:sldChg chg="modSp">
        <pc:chgData name="MANOEL LUCAS PACHECO JUNIOR" userId="S::manoel.lucas@discente.ufma.br::44b8983b-0e67-4774-9a03-89ad22765b4c" providerId="AD" clId="Web-{DFE78ADF-2A3B-9AFD-799A-3E3DD0225740}" dt="2025-06-24T20:11:17.092" v="148" actId="20577"/>
        <pc:sldMkLst>
          <pc:docMk/>
          <pc:sldMk cId="3579500777" sldId="411"/>
        </pc:sldMkLst>
        <pc:spChg chg="mod">
          <ac:chgData name="MANOEL LUCAS PACHECO JUNIOR" userId="S::manoel.lucas@discente.ufma.br::44b8983b-0e67-4774-9a03-89ad22765b4c" providerId="AD" clId="Web-{DFE78ADF-2A3B-9AFD-799A-3E3DD0225740}" dt="2025-06-24T20:11:17.092" v="148" actId="20577"/>
          <ac:spMkLst>
            <pc:docMk/>
            <pc:sldMk cId="3579500777" sldId="411"/>
            <ac:spMk id="19" creationId="{3FD450F2-26E1-3CBF-B32C-1B6D095959B5}"/>
          </ac:spMkLst>
        </pc:spChg>
      </pc:sldChg>
      <pc:sldChg chg="modSp">
        <pc:chgData name="MANOEL LUCAS PACHECO JUNIOR" userId="S::manoel.lucas@discente.ufma.br::44b8983b-0e67-4774-9a03-89ad22765b4c" providerId="AD" clId="Web-{DFE78ADF-2A3B-9AFD-799A-3E3DD0225740}" dt="2025-06-24T20:11:32.483" v="155" actId="20577"/>
        <pc:sldMkLst>
          <pc:docMk/>
          <pc:sldMk cId="845892698" sldId="412"/>
        </pc:sldMkLst>
        <pc:spChg chg="mod">
          <ac:chgData name="MANOEL LUCAS PACHECO JUNIOR" userId="S::manoel.lucas@discente.ufma.br::44b8983b-0e67-4774-9a03-89ad22765b4c" providerId="AD" clId="Web-{DFE78ADF-2A3B-9AFD-799A-3E3DD0225740}" dt="2025-06-24T20:11:32.483" v="155" actId="20577"/>
          <ac:spMkLst>
            <pc:docMk/>
            <pc:sldMk cId="845892698" sldId="412"/>
            <ac:spMk id="19" creationId="{3DD70386-3599-DCDA-F9C1-7695080C9516}"/>
          </ac:spMkLst>
        </pc:spChg>
      </pc:sldChg>
      <pc:sldChg chg="modSp">
        <pc:chgData name="MANOEL LUCAS PACHECO JUNIOR" userId="S::manoel.lucas@discente.ufma.br::44b8983b-0e67-4774-9a03-89ad22765b4c" providerId="AD" clId="Web-{DFE78ADF-2A3B-9AFD-799A-3E3DD0225740}" dt="2025-06-24T20:09:53.434" v="124" actId="20577"/>
        <pc:sldMkLst>
          <pc:docMk/>
          <pc:sldMk cId="2426463871" sldId="413"/>
        </pc:sldMkLst>
        <pc:spChg chg="mod">
          <ac:chgData name="MANOEL LUCAS PACHECO JUNIOR" userId="S::manoel.lucas@discente.ufma.br::44b8983b-0e67-4774-9a03-89ad22765b4c" providerId="AD" clId="Web-{DFE78ADF-2A3B-9AFD-799A-3E3DD0225740}" dt="2025-06-24T20:09:53.434" v="124" actId="20577"/>
          <ac:spMkLst>
            <pc:docMk/>
            <pc:sldMk cId="2426463871" sldId="413"/>
            <ac:spMk id="19" creationId="{F63CDCBD-CB78-B5AB-9B28-4C8CC1FBE639}"/>
          </ac:spMkLst>
        </pc:spChg>
      </pc:sldChg>
      <pc:sldChg chg="del">
        <pc:chgData name="MANOEL LUCAS PACHECO JUNIOR" userId="S::manoel.lucas@discente.ufma.br::44b8983b-0e67-4774-9a03-89ad22765b4c" providerId="AD" clId="Web-{DFE78ADF-2A3B-9AFD-799A-3E3DD0225740}" dt="2025-06-24T19:56:01.541" v="24"/>
        <pc:sldMkLst>
          <pc:docMk/>
          <pc:sldMk cId="3449670890" sldId="414"/>
        </pc:sldMkLst>
      </pc:sldChg>
      <pc:sldChg chg="addSp modSp add del ord">
        <pc:chgData name="MANOEL LUCAS PACHECO JUNIOR" userId="S::manoel.lucas@discente.ufma.br::44b8983b-0e67-4774-9a03-89ad22765b4c" providerId="AD" clId="Web-{DFE78ADF-2A3B-9AFD-799A-3E3DD0225740}" dt="2025-06-24T20:10:17.185" v="130" actId="20577"/>
        <pc:sldMkLst>
          <pc:docMk/>
          <pc:sldMk cId="4081167151" sldId="415"/>
        </pc:sldMkLst>
        <pc:spChg chg="mod">
          <ac:chgData name="MANOEL LUCAS PACHECO JUNIOR" userId="S::manoel.lucas@discente.ufma.br::44b8983b-0e67-4774-9a03-89ad22765b4c" providerId="AD" clId="Web-{DFE78ADF-2A3B-9AFD-799A-3E3DD0225740}" dt="2025-06-24T20:10:17.185" v="130" actId="20577"/>
          <ac:spMkLst>
            <pc:docMk/>
            <pc:sldMk cId="4081167151" sldId="415"/>
            <ac:spMk id="19" creationId="{AD4E789B-62ED-1E4A-2B4B-B334FD8F24EC}"/>
          </ac:spMkLst>
        </pc:spChg>
      </pc:sldChg>
      <pc:sldChg chg="modSp">
        <pc:chgData name="MANOEL LUCAS PACHECO JUNIOR" userId="S::manoel.lucas@discente.ufma.br::44b8983b-0e67-4774-9a03-89ad22765b4c" providerId="AD" clId="Web-{DFE78ADF-2A3B-9AFD-799A-3E3DD0225740}" dt="2025-06-24T20:11:09.404" v="145" actId="20577"/>
        <pc:sldMkLst>
          <pc:docMk/>
          <pc:sldMk cId="3983111707" sldId="416"/>
        </pc:sldMkLst>
        <pc:spChg chg="mod">
          <ac:chgData name="MANOEL LUCAS PACHECO JUNIOR" userId="S::manoel.lucas@discente.ufma.br::44b8983b-0e67-4774-9a03-89ad22765b4c" providerId="AD" clId="Web-{DFE78ADF-2A3B-9AFD-799A-3E3DD0225740}" dt="2025-06-24T20:11:09.404" v="145" actId="20577"/>
          <ac:spMkLst>
            <pc:docMk/>
            <pc:sldMk cId="3983111707" sldId="416"/>
            <ac:spMk id="19" creationId="{EAA65A57-4B27-DB7F-F066-480A99436D94}"/>
          </ac:spMkLst>
        </pc:spChg>
      </pc:sldChg>
      <pc:sldChg chg="addSp modSp add replId">
        <pc:chgData name="MANOEL LUCAS PACHECO JUNIOR" userId="S::manoel.lucas@discente.ufma.br::44b8983b-0e67-4774-9a03-89ad22765b4c" providerId="AD" clId="Web-{DFE78ADF-2A3B-9AFD-799A-3E3DD0225740}" dt="2025-06-24T20:15:12.722" v="183" actId="1076"/>
        <pc:sldMkLst>
          <pc:docMk/>
          <pc:sldMk cId="3328532644" sldId="417"/>
        </pc:sldMkLst>
        <pc:spChg chg="mod">
          <ac:chgData name="MANOEL LUCAS PACHECO JUNIOR" userId="S::manoel.lucas@discente.ufma.br::44b8983b-0e67-4774-9a03-89ad22765b4c" providerId="AD" clId="Web-{DFE78ADF-2A3B-9AFD-799A-3E3DD0225740}" dt="2025-06-24T20:10:45.732" v="138" actId="20577"/>
          <ac:spMkLst>
            <pc:docMk/>
            <pc:sldMk cId="3328532644" sldId="417"/>
            <ac:spMk id="19" creationId="{D591A6EC-00CF-A904-8C7B-6BA2F1F7CFD5}"/>
          </ac:spMkLst>
        </pc:spChg>
      </pc:sldChg>
      <pc:sldChg chg="add del replId">
        <pc:chgData name="MANOEL LUCAS PACHECO JUNIOR" userId="S::manoel.lucas@discente.ufma.br::44b8983b-0e67-4774-9a03-89ad22765b4c" providerId="AD" clId="Web-{DFE78ADF-2A3B-9AFD-799A-3E3DD0225740}" dt="2025-06-24T19:57:12.292" v="31"/>
        <pc:sldMkLst>
          <pc:docMk/>
          <pc:sldMk cId="3482174898" sldId="418"/>
        </pc:sldMkLst>
      </pc:sldChg>
      <pc:sldChg chg="add del replId">
        <pc:chgData name="MANOEL LUCAS PACHECO JUNIOR" userId="S::manoel.lucas@discente.ufma.br::44b8983b-0e67-4774-9a03-89ad22765b4c" providerId="AD" clId="Web-{DFE78ADF-2A3B-9AFD-799A-3E3DD0225740}" dt="2025-06-24T20:01:57.533" v="66"/>
        <pc:sldMkLst>
          <pc:docMk/>
          <pc:sldMk cId="3582877500" sldId="418"/>
        </pc:sldMkLst>
      </pc:sldChg>
      <pc:sldChg chg="delSp add del replId">
        <pc:chgData name="MANOEL LUCAS PACHECO JUNIOR" userId="S::manoel.lucas@discente.ufma.br::44b8983b-0e67-4774-9a03-89ad22765b4c" providerId="AD" clId="Web-{DFE78ADF-2A3B-9AFD-799A-3E3DD0225740}" dt="2025-06-24T20:03:03.909" v="74"/>
        <pc:sldMkLst>
          <pc:docMk/>
          <pc:sldMk cId="4160960035" sldId="418"/>
        </pc:sldMkLst>
      </pc:sldChg>
      <pc:sldChg chg="add del replId">
        <pc:chgData name="MANOEL LUCAS PACHECO JUNIOR" userId="S::manoel.lucas@discente.ufma.br::44b8983b-0e67-4774-9a03-89ad22765b4c" providerId="AD" clId="Web-{DFE78ADF-2A3B-9AFD-799A-3E3DD0225740}" dt="2025-06-24T20:02:03.814" v="68"/>
        <pc:sldMkLst>
          <pc:docMk/>
          <pc:sldMk cId="297802489" sldId="419"/>
        </pc:sldMkLst>
      </pc:sldChg>
      <pc:sldChg chg="addSp modSp add replId">
        <pc:chgData name="MANOEL LUCAS PACHECO JUNIOR" userId="S::manoel.lucas@discente.ufma.br::44b8983b-0e67-4774-9a03-89ad22765b4c" providerId="AD" clId="Web-{DFE78ADF-2A3B-9AFD-799A-3E3DD0225740}" dt="2025-06-24T20:11:23.545" v="151" actId="20577"/>
        <pc:sldMkLst>
          <pc:docMk/>
          <pc:sldMk cId="997849398" sldId="419"/>
        </pc:sldMkLst>
        <pc:spChg chg="mod">
          <ac:chgData name="MANOEL LUCAS PACHECO JUNIOR" userId="S::manoel.lucas@discente.ufma.br::44b8983b-0e67-4774-9a03-89ad22765b4c" providerId="AD" clId="Web-{DFE78ADF-2A3B-9AFD-799A-3E3DD0225740}" dt="2025-06-24T20:11:23.545" v="151" actId="20577"/>
          <ac:spMkLst>
            <pc:docMk/>
            <pc:sldMk cId="997849398" sldId="419"/>
            <ac:spMk id="19" creationId="{5117D72E-94CB-E7E2-50FF-DE9B0180993D}"/>
          </ac:spMkLst>
        </pc:spChg>
      </pc:sldChg>
      <pc:sldChg chg="addSp delSp modSp add mod replId setBg">
        <pc:chgData name="MANOEL LUCAS PACHECO JUNIOR" userId="S::manoel.lucas@discente.ufma.br::44b8983b-0e67-4774-9a03-89ad22765b4c" providerId="AD" clId="Web-{DFE78ADF-2A3B-9AFD-799A-3E3DD0225740}" dt="2025-06-24T20:11:38.530" v="158" actId="20577"/>
        <pc:sldMkLst>
          <pc:docMk/>
          <pc:sldMk cId="812442873" sldId="420"/>
        </pc:sldMkLst>
        <pc:spChg chg="mod">
          <ac:chgData name="MANOEL LUCAS PACHECO JUNIOR" userId="S::manoel.lucas@discente.ufma.br::44b8983b-0e67-4774-9a03-89ad22765b4c" providerId="AD" clId="Web-{DFE78ADF-2A3B-9AFD-799A-3E3DD0225740}" dt="2025-06-24T20:11:38.530" v="158" actId="20577"/>
          <ac:spMkLst>
            <pc:docMk/>
            <pc:sldMk cId="812442873" sldId="420"/>
            <ac:spMk id="19" creationId="{D76F34F6-5873-9A19-CB6B-E37108AF3ADE}"/>
          </ac:spMkLst>
        </pc:spChg>
        <pc:grpChg chg="mod ord">
          <ac:chgData name="MANOEL LUCAS PACHECO JUNIOR" userId="S::manoel.lucas@discente.ufma.br::44b8983b-0e67-4774-9a03-89ad22765b4c" providerId="AD" clId="Web-{DFE78ADF-2A3B-9AFD-799A-3E3DD0225740}" dt="2025-06-24T20:03:49.988" v="81"/>
          <ac:grpSpMkLst>
            <pc:docMk/>
            <pc:sldMk cId="812442873" sldId="420"/>
            <ac:grpSpMk id="9" creationId="{ECA2F06B-AECF-2346-3C7E-8D01EF235CAB}"/>
          </ac:grpSpMkLst>
        </pc:grpChg>
        <pc:grpChg chg="mod ord">
          <ac:chgData name="MANOEL LUCAS PACHECO JUNIOR" userId="S::manoel.lucas@discente.ufma.br::44b8983b-0e67-4774-9a03-89ad22765b4c" providerId="AD" clId="Web-{DFE78ADF-2A3B-9AFD-799A-3E3DD0225740}" dt="2025-06-24T20:03:49.988" v="81"/>
          <ac:grpSpMkLst>
            <pc:docMk/>
            <pc:sldMk cId="812442873" sldId="420"/>
            <ac:grpSpMk id="24" creationId="{148F7C53-8D88-41F2-1CC6-74A9C876D5C9}"/>
          </ac:grpSpMkLst>
        </pc:grpChg>
      </pc:sldChg>
      <pc:sldChg chg="add del replId">
        <pc:chgData name="MANOEL LUCAS PACHECO JUNIOR" userId="S::manoel.lucas@discente.ufma.br::44b8983b-0e67-4774-9a03-89ad22765b4c" providerId="AD" clId="Web-{DFE78ADF-2A3B-9AFD-799A-3E3DD0225740}" dt="2025-06-24T20:15:08.613" v="182"/>
        <pc:sldMkLst>
          <pc:docMk/>
          <pc:sldMk cId="560117140" sldId="421"/>
        </pc:sldMkLst>
      </pc:sldChg>
    </pc:docChg>
  </pc:docChgLst>
  <pc:docChgLst>
    <pc:chgData name="MANOEL LUCAS PACHECO JUNIOR" userId="S::manoel.lucas@discente.ufma.br::44b8983b-0e67-4774-9a03-89ad22765b4c" providerId="AD" clId="Web-{6F00B415-BDD8-AC3F-5619-BDE4B05851D1}"/>
    <pc:docChg chg="modSld">
      <pc:chgData name="MANOEL LUCAS PACHECO JUNIOR" userId="S::manoel.lucas@discente.ufma.br::44b8983b-0e67-4774-9a03-89ad22765b4c" providerId="AD" clId="Web-{6F00B415-BDD8-AC3F-5619-BDE4B05851D1}" dt="2025-05-28T12:23:47.490" v="495" actId="14100"/>
      <pc:docMkLst>
        <pc:docMk/>
      </pc:docMkLst>
      <pc:sldChg chg="modSp">
        <pc:chgData name="MANOEL LUCAS PACHECO JUNIOR" userId="S::manoel.lucas@discente.ufma.br::44b8983b-0e67-4774-9a03-89ad22765b4c" providerId="AD" clId="Web-{6F00B415-BDD8-AC3F-5619-BDE4B05851D1}" dt="2025-05-28T12:09:36.420" v="31" actId="1076"/>
        <pc:sldMkLst>
          <pc:docMk/>
          <pc:sldMk cId="3062464566" sldId="279"/>
        </pc:sldMkLst>
      </pc:sldChg>
    </pc:docChg>
  </pc:docChgLst>
  <pc:docChgLst>
    <pc:chgData name="BRUNO KAUAN RODRIGUES SILVA" userId="S::bruno.kauan@discente.ufma.br::3808b6b0-0811-4639-a226-cdb77a658966" providerId="AD" clId="Web-{695652D9-2C83-6385-D80E-81DA3AE36693}"/>
    <pc:docChg chg="addSld modSld sldOrd">
      <pc:chgData name="BRUNO KAUAN RODRIGUES SILVA" userId="S::bruno.kauan@discente.ufma.br::3808b6b0-0811-4639-a226-cdb77a658966" providerId="AD" clId="Web-{695652D9-2C83-6385-D80E-81DA3AE36693}" dt="2025-05-25T00:58:30.713" v="343" actId="1076"/>
      <pc:docMkLst>
        <pc:docMk/>
      </pc:docMkLst>
      <pc:sldChg chg="addSp delSp modSp">
        <pc:chgData name="BRUNO KAUAN RODRIGUES SILVA" userId="S::bruno.kauan@discente.ufma.br::3808b6b0-0811-4639-a226-cdb77a658966" providerId="AD" clId="Web-{695652D9-2C83-6385-D80E-81DA3AE36693}" dt="2025-05-25T00:12:08.578" v="21"/>
        <pc:sldMkLst>
          <pc:docMk/>
          <pc:sldMk cId="0" sldId="261"/>
        </pc:sldMkLst>
      </pc:sldChg>
    </pc:docChg>
  </pc:docChgLst>
  <pc:docChgLst>
    <pc:chgData name="ELLEN CRISTINA DE SOUSA CASTRO" userId="S::ellen.castro@discente.ufma.br::bbd50f1c-01c7-4e9e-9f2f-cbac60068d41" providerId="AD" clId="Web-{52558ABA-E069-3583-D522-705DC5ACE233}"/>
    <pc:docChg chg="modSld">
      <pc:chgData name="ELLEN CRISTINA DE SOUSA CASTRO" userId="S::ellen.castro@discente.ufma.br::bbd50f1c-01c7-4e9e-9f2f-cbac60068d41" providerId="AD" clId="Web-{52558ABA-E069-3583-D522-705DC5ACE233}" dt="2025-05-29T13:32:31.422" v="109" actId="20577"/>
      <pc:docMkLst>
        <pc:docMk/>
      </pc:docMkLst>
      <pc:sldChg chg="modSp">
        <pc:chgData name="ELLEN CRISTINA DE SOUSA CASTRO" userId="S::ellen.castro@discente.ufma.br::bbd50f1c-01c7-4e9e-9f2f-cbac60068d41" providerId="AD" clId="Web-{52558ABA-E069-3583-D522-705DC5ACE233}" dt="2025-05-29T13:18:42.314" v="91" actId="20577"/>
        <pc:sldMkLst>
          <pc:docMk/>
          <pc:sldMk cId="2932020016" sldId="304"/>
        </pc:sldMkLst>
      </pc:sldChg>
      <pc:sldChg chg="modSp">
        <pc:chgData name="ELLEN CRISTINA DE SOUSA CASTRO" userId="S::ellen.castro@discente.ufma.br::bbd50f1c-01c7-4e9e-9f2f-cbac60068d41" providerId="AD" clId="Web-{52558ABA-E069-3583-D522-705DC5ACE233}" dt="2025-05-29T13:16:06.324" v="61" actId="20577"/>
        <pc:sldMkLst>
          <pc:docMk/>
          <pc:sldMk cId="3492027052" sldId="322"/>
        </pc:sldMkLst>
      </pc:sldChg>
      <pc:sldChg chg="modSp">
        <pc:chgData name="ELLEN CRISTINA DE SOUSA CASTRO" userId="S::ellen.castro@discente.ufma.br::bbd50f1c-01c7-4e9e-9f2f-cbac60068d41" providerId="AD" clId="Web-{52558ABA-E069-3583-D522-705DC5ACE233}" dt="2025-05-29T13:16:27.826" v="65" actId="20577"/>
        <pc:sldMkLst>
          <pc:docMk/>
          <pc:sldMk cId="1912634488" sldId="327"/>
        </pc:sldMkLst>
      </pc:sldChg>
      <pc:sldChg chg="modSp">
        <pc:chgData name="ELLEN CRISTINA DE SOUSA CASTRO" userId="S::ellen.castro@discente.ufma.br::bbd50f1c-01c7-4e9e-9f2f-cbac60068d41" providerId="AD" clId="Web-{52558ABA-E069-3583-D522-705DC5ACE233}" dt="2025-05-29T13:18:55.799" v="93" actId="20577"/>
        <pc:sldMkLst>
          <pc:docMk/>
          <pc:sldMk cId="1105988462" sldId="338"/>
        </pc:sldMkLst>
      </pc:sldChg>
      <pc:sldChg chg="modSp">
        <pc:chgData name="ELLEN CRISTINA DE SOUSA CASTRO" userId="S::ellen.castro@discente.ufma.br::bbd50f1c-01c7-4e9e-9f2f-cbac60068d41" providerId="AD" clId="Web-{52558ABA-E069-3583-D522-705DC5ACE233}" dt="2025-05-29T13:15:52.964" v="57" actId="20577"/>
        <pc:sldMkLst>
          <pc:docMk/>
          <pc:sldMk cId="1498745574" sldId="339"/>
        </pc:sldMkLst>
      </pc:sldChg>
    </pc:docChg>
  </pc:docChgLst>
  <pc:docChgLst>
    <pc:chgData name="MATEUS DUTRA VALE" userId="S::mateus.dv@discente.ufma.br::7110a7da-dd03-4717-8055-52cbff5253a0" providerId="AD" clId="Web-{D2E8D107-8F74-6471-F39F-22FA4949684F}"/>
    <pc:docChg chg="modSld">
      <pc:chgData name="MATEUS DUTRA VALE" userId="S::mateus.dv@discente.ufma.br::7110a7da-dd03-4717-8055-52cbff5253a0" providerId="AD" clId="Web-{D2E8D107-8F74-6471-F39F-22FA4949684F}" dt="2025-05-25T21:12:16.241" v="85"/>
      <pc:docMkLst>
        <pc:docMk/>
      </pc:docMkLst>
      <pc:sldChg chg="addSp delSp modSp">
        <pc:chgData name="MATEUS DUTRA VALE" userId="S::mateus.dv@discente.ufma.br::7110a7da-dd03-4717-8055-52cbff5253a0" providerId="AD" clId="Web-{D2E8D107-8F74-6471-F39F-22FA4949684F}" dt="2025-05-25T21:09:58.392" v="48"/>
        <pc:sldMkLst>
          <pc:docMk/>
          <pc:sldMk cId="3051531049" sldId="302"/>
        </pc:sldMkLst>
      </pc:sldChg>
    </pc:docChg>
  </pc:docChgLst>
  <pc:docChgLst>
    <pc:chgData name="BRUNO KAUAN RODRIGUES SILVA" userId="S::bruno.kauan@discente.ufma.br::3808b6b0-0811-4639-a226-cdb77a658966" providerId="AD" clId="Web-{03D093D5-578A-79D7-3D3E-EA066DCE947C}"/>
    <pc:docChg chg="modSld">
      <pc:chgData name="BRUNO KAUAN RODRIGUES SILVA" userId="S::bruno.kauan@discente.ufma.br::3808b6b0-0811-4639-a226-cdb77a658966" providerId="AD" clId="Web-{03D093D5-578A-79D7-3D3E-EA066DCE947C}" dt="2025-05-26T00:51:37.507" v="30" actId="1076"/>
      <pc:docMkLst>
        <pc:docMk/>
      </pc:docMkLst>
      <pc:sldChg chg="addSp delSp modSp">
        <pc:chgData name="BRUNO KAUAN RODRIGUES SILVA" userId="S::bruno.kauan@discente.ufma.br::3808b6b0-0811-4639-a226-cdb77a658966" providerId="AD" clId="Web-{03D093D5-578A-79D7-3D3E-EA066DCE947C}" dt="2025-05-26T00:51:37.507" v="30" actId="1076"/>
        <pc:sldMkLst>
          <pc:docMk/>
          <pc:sldMk cId="2600674101" sldId="287"/>
        </pc:sldMkLst>
      </pc:sldChg>
      <pc:sldChg chg="addSp delSp modSp">
        <pc:chgData name="BRUNO KAUAN RODRIGUES SILVA" userId="S::bruno.kauan@discente.ufma.br::3808b6b0-0811-4639-a226-cdb77a658966" providerId="AD" clId="Web-{03D093D5-578A-79D7-3D3E-EA066DCE947C}" dt="2025-05-26T00:51:19.897" v="25"/>
        <pc:sldMkLst>
          <pc:docMk/>
          <pc:sldMk cId="1202418214" sldId="288"/>
        </pc:sldMkLst>
      </pc:sldChg>
    </pc:docChg>
  </pc:docChgLst>
  <pc:docChgLst>
    <pc:chgData name="PAULO EDUARDO LIMA RABELO" userId="S::rabelo.paulo@discente.ufma.br::bc58496c-dee5-4ba8-8be1-8bec629e5c73" providerId="AD" clId="Web-{3171542A-5E14-7D90-42F3-DBC6E282FBBB}"/>
    <pc:docChg chg="modSld">
      <pc:chgData name="PAULO EDUARDO LIMA RABELO" userId="S::rabelo.paulo@discente.ufma.br::bc58496c-dee5-4ba8-8be1-8bec629e5c73" providerId="AD" clId="Web-{3171542A-5E14-7D90-42F3-DBC6E282FBBB}" dt="2025-05-29T19:14:42.279" v="127" actId="20577"/>
      <pc:docMkLst>
        <pc:docMk/>
      </pc:docMkLst>
    </pc:docChg>
  </pc:docChgLst>
  <pc:docChgLst>
    <pc:chgData name="ELLEN CRISTINA DE SOUSA CASTRO" userId="S::ellen.castro@discente.ufma.br::bbd50f1c-01c7-4e9e-9f2f-cbac60068d41" providerId="AD" clId="Web-{E296D30A-7E30-D1B2-6B54-5D9FA921DAAA}"/>
    <pc:docChg chg="modSld">
      <pc:chgData name="ELLEN CRISTINA DE SOUSA CASTRO" userId="S::ellen.castro@discente.ufma.br::bbd50f1c-01c7-4e9e-9f2f-cbac60068d41" providerId="AD" clId="Web-{E296D30A-7E30-D1B2-6B54-5D9FA921DAAA}" dt="2025-05-25T19:45:00.410" v="3" actId="1076"/>
      <pc:docMkLst>
        <pc:docMk/>
      </pc:docMkLst>
      <pc:sldChg chg="modSp">
        <pc:chgData name="ELLEN CRISTINA DE SOUSA CASTRO" userId="S::ellen.castro@discente.ufma.br::bbd50f1c-01c7-4e9e-9f2f-cbac60068d41" providerId="AD" clId="Web-{E296D30A-7E30-D1B2-6B54-5D9FA921DAAA}" dt="2025-05-25T19:45:00.410" v="3" actId="1076"/>
        <pc:sldMkLst>
          <pc:docMk/>
          <pc:sldMk cId="4112988551" sldId="282"/>
        </pc:sldMkLst>
      </pc:sldChg>
    </pc:docChg>
  </pc:docChgLst>
  <pc:docChgLst>
    <pc:chgData name="Usuário Convidado" userId="S::urn:spo:anon#8d669dd55b2a348ea334fd18d86fc39e6bff895f7cecccdf2a1f8b453933f28f::" providerId="AD" clId="Web-{E6EDCDF1-FA9D-2EAC-80FC-0DD6A762662D}"/>
    <pc:docChg chg="modSld">
      <pc:chgData name="Usuário Convidado" userId="S::urn:spo:anon#8d669dd55b2a348ea334fd18d86fc39e6bff895f7cecccdf2a1f8b453933f28f::" providerId="AD" clId="Web-{E6EDCDF1-FA9D-2EAC-80FC-0DD6A762662D}" dt="2025-05-24T19:42:14.885" v="140" actId="20577"/>
      <pc:docMkLst>
        <pc:docMk/>
      </pc:docMkLst>
    </pc:docChg>
  </pc:docChgLst>
  <pc:docChgLst>
    <pc:chgData name="MANOEL LUCAS PACHECO JUNIOR" userId="S::manoel.lucas@discente.ufma.br::44b8983b-0e67-4774-9a03-89ad22765b4c" providerId="AD" clId="Web-{9EFF2E17-9CA3-32FE-4631-D6740F8CF6EB}"/>
    <pc:docChg chg="modSld">
      <pc:chgData name="MANOEL LUCAS PACHECO JUNIOR" userId="S::manoel.lucas@discente.ufma.br::44b8983b-0e67-4774-9a03-89ad22765b4c" providerId="AD" clId="Web-{9EFF2E17-9CA3-32FE-4631-D6740F8CF6EB}" dt="2025-05-28T14:08:13.144" v="188" actId="20577"/>
      <pc:docMkLst>
        <pc:docMk/>
      </pc:docMkLst>
      <pc:sldChg chg="modSp">
        <pc:chgData name="MANOEL LUCAS PACHECO JUNIOR" userId="S::manoel.lucas@discente.ufma.br::44b8983b-0e67-4774-9a03-89ad22765b4c" providerId="AD" clId="Web-{9EFF2E17-9CA3-32FE-4631-D6740F8CF6EB}" dt="2025-05-28T13:52:36.345" v="87" actId="20577"/>
        <pc:sldMkLst>
          <pc:docMk/>
          <pc:sldMk cId="1003664471" sldId="326"/>
        </pc:sldMkLst>
      </pc:sldChg>
    </pc:docChg>
  </pc:docChgLst>
  <pc:docChgLst>
    <pc:chgData name="MANOEL LUCAS PACHECO JUNIOR" userId="S::manoel.lucas@discente.ufma.br::44b8983b-0e67-4774-9a03-89ad22765b4c" providerId="AD" clId="Web-{5981ACCA-6461-133B-33B0-FB07A8E995A6}"/>
    <pc:docChg chg="addSld delSld modSld sldOrd">
      <pc:chgData name="MANOEL LUCAS PACHECO JUNIOR" userId="S::manoel.lucas@discente.ufma.br::44b8983b-0e67-4774-9a03-89ad22765b4c" providerId="AD" clId="Web-{5981ACCA-6461-133B-33B0-FB07A8E995A6}" dt="2025-06-24T04:49:19.529" v="818"/>
      <pc:docMkLst>
        <pc:docMk/>
      </pc:docMkLst>
      <pc:sldChg chg="modSp">
        <pc:chgData name="MANOEL LUCAS PACHECO JUNIOR" userId="S::manoel.lucas@discente.ufma.br::44b8983b-0e67-4774-9a03-89ad22765b4c" providerId="AD" clId="Web-{5981ACCA-6461-133B-33B0-FB07A8E995A6}" dt="2025-06-24T04:41:31.969" v="791" actId="20577"/>
        <pc:sldMkLst>
          <pc:docMk/>
          <pc:sldMk cId="3179650463" sldId="350"/>
        </pc:sldMkLst>
        <pc:spChg chg="mod">
          <ac:chgData name="MANOEL LUCAS PACHECO JUNIOR" userId="S::manoel.lucas@discente.ufma.br::44b8983b-0e67-4774-9a03-89ad22765b4c" providerId="AD" clId="Web-{5981ACCA-6461-133B-33B0-FB07A8E995A6}" dt="2025-06-24T04:41:31.969" v="791" actId="20577"/>
          <ac:spMkLst>
            <pc:docMk/>
            <pc:sldMk cId="3179650463" sldId="350"/>
            <ac:spMk id="14" creationId="{8577CFD4-731C-B21C-9CD3-886A5B72E73E}"/>
          </ac:spMkLst>
        </pc:spChg>
      </pc:sldChg>
      <pc:sldChg chg="modSp">
        <pc:chgData name="MANOEL LUCAS PACHECO JUNIOR" userId="S::manoel.lucas@discente.ufma.br::44b8983b-0e67-4774-9a03-89ad22765b4c" providerId="AD" clId="Web-{5981ACCA-6461-133B-33B0-FB07A8E995A6}" dt="2025-06-24T04:38:35.077" v="757" actId="20577"/>
        <pc:sldMkLst>
          <pc:docMk/>
          <pc:sldMk cId="473793387" sldId="353"/>
        </pc:sldMkLst>
        <pc:spChg chg="mod">
          <ac:chgData name="MANOEL LUCAS PACHECO JUNIOR" userId="S::manoel.lucas@discente.ufma.br::44b8983b-0e67-4774-9a03-89ad22765b4c" providerId="AD" clId="Web-{5981ACCA-6461-133B-33B0-FB07A8E995A6}" dt="2025-06-24T04:38:35.077" v="757" actId="20577"/>
          <ac:spMkLst>
            <pc:docMk/>
            <pc:sldMk cId="473793387" sldId="353"/>
            <ac:spMk id="19" creationId="{339F7166-0451-3472-EB75-6A29121BDAE1}"/>
          </ac:spMkLst>
        </pc:spChg>
      </pc:sldChg>
      <pc:sldChg chg="modSp add del">
        <pc:chgData name="MANOEL LUCAS PACHECO JUNIOR" userId="S::manoel.lucas@discente.ufma.br::44b8983b-0e67-4774-9a03-89ad22765b4c" providerId="AD" clId="Web-{5981ACCA-6461-133B-33B0-FB07A8E995A6}" dt="2025-06-24T04:38:57.737" v="764" actId="20577"/>
        <pc:sldMkLst>
          <pc:docMk/>
          <pc:sldMk cId="3248307544" sldId="354"/>
        </pc:sldMkLst>
        <pc:spChg chg="mod">
          <ac:chgData name="MANOEL LUCAS PACHECO JUNIOR" userId="S::manoel.lucas@discente.ufma.br::44b8983b-0e67-4774-9a03-89ad22765b4c" providerId="AD" clId="Web-{5981ACCA-6461-133B-33B0-FB07A8E995A6}" dt="2025-06-24T04:38:57.737" v="764" actId="20577"/>
          <ac:spMkLst>
            <pc:docMk/>
            <pc:sldMk cId="3248307544" sldId="354"/>
            <ac:spMk id="19" creationId="{1DCC0496-05E3-2CF0-7CD8-42C456680F18}"/>
          </ac:spMkLst>
        </pc:spChg>
      </pc:sldChg>
      <pc:sldChg chg="modSp">
        <pc:chgData name="MANOEL LUCAS PACHECO JUNIOR" userId="S::manoel.lucas@discente.ufma.br::44b8983b-0e67-4774-9a03-89ad22765b4c" providerId="AD" clId="Web-{5981ACCA-6461-133B-33B0-FB07A8E995A6}" dt="2025-06-24T04:39:24.317" v="771" actId="20577"/>
        <pc:sldMkLst>
          <pc:docMk/>
          <pc:sldMk cId="2210434770" sldId="355"/>
        </pc:sldMkLst>
        <pc:spChg chg="mod">
          <ac:chgData name="MANOEL LUCAS PACHECO JUNIOR" userId="S::manoel.lucas@discente.ufma.br::44b8983b-0e67-4774-9a03-89ad22765b4c" providerId="AD" clId="Web-{5981ACCA-6461-133B-33B0-FB07A8E995A6}" dt="2025-06-24T04:39:24.317" v="771" actId="20577"/>
          <ac:spMkLst>
            <pc:docMk/>
            <pc:sldMk cId="2210434770" sldId="355"/>
            <ac:spMk id="19" creationId="{679D051F-7697-9E4B-32BB-B23F57FF8FBE}"/>
          </ac:spMkLst>
        </pc:spChg>
      </pc:sldChg>
      <pc:sldChg chg="modSp">
        <pc:chgData name="MANOEL LUCAS PACHECO JUNIOR" userId="S::manoel.lucas@discente.ufma.br::44b8983b-0e67-4774-9a03-89ad22765b4c" providerId="AD" clId="Web-{5981ACCA-6461-133B-33B0-FB07A8E995A6}" dt="2025-06-24T04:39:12.769" v="768" actId="20577"/>
        <pc:sldMkLst>
          <pc:docMk/>
          <pc:sldMk cId="1140224564" sldId="356"/>
        </pc:sldMkLst>
      </pc:sldChg>
      <pc:sldChg chg="modSp">
        <pc:chgData name="MANOEL LUCAS PACHECO JUNIOR" userId="S::manoel.lucas@discente.ufma.br::44b8983b-0e67-4774-9a03-89ad22765b4c" providerId="AD" clId="Web-{5981ACCA-6461-133B-33B0-FB07A8E995A6}" dt="2025-06-24T04:39:06.878" v="766" actId="20577"/>
        <pc:sldMkLst>
          <pc:docMk/>
          <pc:sldMk cId="3125654851" sldId="357"/>
        </pc:sldMkLst>
        <pc:spChg chg="mod">
          <ac:chgData name="MANOEL LUCAS PACHECO JUNIOR" userId="S::manoel.lucas@discente.ufma.br::44b8983b-0e67-4774-9a03-89ad22765b4c" providerId="AD" clId="Web-{5981ACCA-6461-133B-33B0-FB07A8E995A6}" dt="2025-06-24T04:39:06.878" v="766" actId="20577"/>
          <ac:spMkLst>
            <pc:docMk/>
            <pc:sldMk cId="3125654851" sldId="357"/>
            <ac:spMk id="19" creationId="{E80D34DC-20C5-5A7B-B5FD-7FEAF65F204F}"/>
          </ac:spMkLst>
        </pc:spChg>
      </pc:sldChg>
      <pc:sldChg chg="modSp">
        <pc:chgData name="MANOEL LUCAS PACHECO JUNIOR" userId="S::manoel.lucas@discente.ufma.br::44b8983b-0e67-4774-9a03-89ad22765b4c" providerId="AD" clId="Web-{5981ACCA-6461-133B-33B0-FB07A8E995A6}" dt="2025-06-24T04:37:05.839" v="725" actId="20577"/>
        <pc:sldMkLst>
          <pc:docMk/>
          <pc:sldMk cId="3756245384" sldId="359"/>
        </pc:sldMkLst>
        <pc:spChg chg="mod">
          <ac:chgData name="MANOEL LUCAS PACHECO JUNIOR" userId="S::manoel.lucas@discente.ufma.br::44b8983b-0e67-4774-9a03-89ad22765b4c" providerId="AD" clId="Web-{5981ACCA-6461-133B-33B0-FB07A8E995A6}" dt="2025-06-24T04:37:05.839" v="725" actId="20577"/>
          <ac:spMkLst>
            <pc:docMk/>
            <pc:sldMk cId="3756245384" sldId="359"/>
            <ac:spMk id="19" creationId="{4F0640A1-C509-CC60-D5D5-711737BE809F}"/>
          </ac:spMkLst>
        </pc:spChg>
      </pc:sldChg>
      <pc:sldChg chg="modSp">
        <pc:chgData name="MANOEL LUCAS PACHECO JUNIOR" userId="S::manoel.lucas@discente.ufma.br::44b8983b-0e67-4774-9a03-89ad22765b4c" providerId="AD" clId="Web-{5981ACCA-6461-133B-33B0-FB07A8E995A6}" dt="2025-06-24T04:39:34.192" v="773" actId="20577"/>
        <pc:sldMkLst>
          <pc:docMk/>
          <pc:sldMk cId="4005931077" sldId="360"/>
        </pc:sldMkLst>
        <pc:spChg chg="mod">
          <ac:chgData name="MANOEL LUCAS PACHECO JUNIOR" userId="S::manoel.lucas@discente.ufma.br::44b8983b-0e67-4774-9a03-89ad22765b4c" providerId="AD" clId="Web-{5981ACCA-6461-133B-33B0-FB07A8E995A6}" dt="2025-06-24T04:39:34.192" v="773" actId="20577"/>
          <ac:spMkLst>
            <pc:docMk/>
            <pc:sldMk cId="4005931077" sldId="360"/>
            <ac:spMk id="19" creationId="{7FA87C57-2C9E-C5B9-8C26-26809543E4A7}"/>
          </ac:spMkLst>
        </pc:spChg>
      </pc:sldChg>
      <pc:sldChg chg="modSp">
        <pc:chgData name="MANOEL LUCAS PACHECO JUNIOR" userId="S::manoel.lucas@discente.ufma.br::44b8983b-0e67-4774-9a03-89ad22765b4c" providerId="AD" clId="Web-{5981ACCA-6461-133B-33B0-FB07A8E995A6}" dt="2025-06-24T04:39:37.911" v="776" actId="20577"/>
        <pc:sldMkLst>
          <pc:docMk/>
          <pc:sldMk cId="2094060300" sldId="361"/>
        </pc:sldMkLst>
        <pc:spChg chg="mod">
          <ac:chgData name="MANOEL LUCAS PACHECO JUNIOR" userId="S::manoel.lucas@discente.ufma.br::44b8983b-0e67-4774-9a03-89ad22765b4c" providerId="AD" clId="Web-{5981ACCA-6461-133B-33B0-FB07A8E995A6}" dt="2025-06-24T04:39:37.911" v="776" actId="20577"/>
          <ac:spMkLst>
            <pc:docMk/>
            <pc:sldMk cId="2094060300" sldId="361"/>
            <ac:spMk id="7" creationId="{5112F00F-9472-4E68-B9CA-1A3F6373062A}"/>
          </ac:spMkLst>
        </pc:spChg>
      </pc:sldChg>
      <pc:sldChg chg="addSp delSp modSp">
        <pc:chgData name="MANOEL LUCAS PACHECO JUNIOR" userId="S::manoel.lucas@discente.ufma.br::44b8983b-0e67-4774-9a03-89ad22765b4c" providerId="AD" clId="Web-{5981ACCA-6461-133B-33B0-FB07A8E995A6}" dt="2025-06-24T04:39:42.333" v="778" actId="20577"/>
        <pc:sldMkLst>
          <pc:docMk/>
          <pc:sldMk cId="826232860" sldId="362"/>
        </pc:sldMkLst>
        <pc:spChg chg="add mod">
          <ac:chgData name="MANOEL LUCAS PACHECO JUNIOR" userId="S::manoel.lucas@discente.ufma.br::44b8983b-0e67-4774-9a03-89ad22765b4c" providerId="AD" clId="Web-{5981ACCA-6461-133B-33B0-FB07A8E995A6}" dt="2025-06-24T04:01:43.175" v="680" actId="20577"/>
          <ac:spMkLst>
            <pc:docMk/>
            <pc:sldMk cId="826232860" sldId="362"/>
            <ac:spMk id="3" creationId="{6A7EC0A6-F214-5444-6217-CB2FE72639FE}"/>
          </ac:spMkLst>
        </pc:spChg>
        <pc:spChg chg="mod">
          <ac:chgData name="MANOEL LUCAS PACHECO JUNIOR" userId="S::manoel.lucas@discente.ufma.br::44b8983b-0e67-4774-9a03-89ad22765b4c" providerId="AD" clId="Web-{5981ACCA-6461-133B-33B0-FB07A8E995A6}" dt="2025-06-24T04:39:42.333" v="778" actId="20577"/>
          <ac:spMkLst>
            <pc:docMk/>
            <pc:sldMk cId="826232860" sldId="362"/>
            <ac:spMk id="7" creationId="{DEA92C78-6797-D836-839F-5C0DAE1FA4A1}"/>
          </ac:spMkLst>
        </pc:spChg>
        <pc:spChg chg="mod">
          <ac:chgData name="MANOEL LUCAS PACHECO JUNIOR" userId="S::manoel.lucas@discente.ufma.br::44b8983b-0e67-4774-9a03-89ad22765b4c" providerId="AD" clId="Web-{5981ACCA-6461-133B-33B0-FB07A8E995A6}" dt="2025-06-24T03:44:42.288" v="252" actId="20577"/>
          <ac:spMkLst>
            <pc:docMk/>
            <pc:sldMk cId="826232860" sldId="362"/>
            <ac:spMk id="18" creationId="{2CBC4FB0-60DB-02E3-533C-A85FFFF1F69A}"/>
          </ac:spMkLst>
        </pc:spChg>
        <pc:spChg chg="mod">
          <ac:chgData name="MANOEL LUCAS PACHECO JUNIOR" userId="S::manoel.lucas@discente.ufma.br::44b8983b-0e67-4774-9a03-89ad22765b4c" providerId="AD" clId="Web-{5981ACCA-6461-133B-33B0-FB07A8E995A6}" dt="2025-06-24T03:37:25.918" v="89" actId="20577"/>
          <ac:spMkLst>
            <pc:docMk/>
            <pc:sldMk cId="826232860" sldId="362"/>
            <ac:spMk id="21" creationId="{C58E20A5-30DC-B2E3-2D3F-6C153890620B}"/>
          </ac:spMkLst>
        </pc:spChg>
        <pc:spChg chg="mod">
          <ac:chgData name="MANOEL LUCAS PACHECO JUNIOR" userId="S::manoel.lucas@discente.ufma.br::44b8983b-0e67-4774-9a03-89ad22765b4c" providerId="AD" clId="Web-{5981ACCA-6461-133B-33B0-FB07A8E995A6}" dt="2025-06-24T04:01:47.269" v="684" actId="20577"/>
          <ac:spMkLst>
            <pc:docMk/>
            <pc:sldMk cId="826232860" sldId="362"/>
            <ac:spMk id="22" creationId="{860A4C6E-AF6F-5530-493C-124E8927A73F}"/>
          </ac:spMkLst>
        </pc:spChg>
        <pc:spChg chg="mod">
          <ac:chgData name="MANOEL LUCAS PACHECO JUNIOR" userId="S::manoel.lucas@discente.ufma.br::44b8983b-0e67-4774-9a03-89ad22765b4c" providerId="AD" clId="Web-{5981ACCA-6461-133B-33B0-FB07A8E995A6}" dt="2025-06-24T04:01:45.831" v="682" actId="20577"/>
          <ac:spMkLst>
            <pc:docMk/>
            <pc:sldMk cId="826232860" sldId="362"/>
            <ac:spMk id="23" creationId="{5822A5B2-3D97-2667-B34C-B702C7DD9EFF}"/>
          </ac:spMkLst>
        </pc:spChg>
        <pc:spChg chg="mod">
          <ac:chgData name="MANOEL LUCAS PACHECO JUNIOR" userId="S::manoel.lucas@discente.ufma.br::44b8983b-0e67-4774-9a03-89ad22765b4c" providerId="AD" clId="Web-{5981ACCA-6461-133B-33B0-FB07A8E995A6}" dt="2025-06-24T04:00:17.954" v="647" actId="20577"/>
          <ac:spMkLst>
            <pc:docMk/>
            <pc:sldMk cId="826232860" sldId="362"/>
            <ac:spMk id="34" creationId="{6BD8F497-934E-2117-8B0C-44BE34A77059}"/>
          </ac:spMkLst>
        </pc:spChg>
      </pc:sldChg>
      <pc:sldChg chg="addSp delSp modSp new mod ord setBg addAnim delAnim">
        <pc:chgData name="MANOEL LUCAS PACHECO JUNIOR" userId="S::manoel.lucas@discente.ufma.br::44b8983b-0e67-4774-9a03-89ad22765b4c" providerId="AD" clId="Web-{5981ACCA-6461-133B-33B0-FB07A8E995A6}" dt="2025-06-24T02:57:44.142" v="15" actId="14100"/>
        <pc:sldMkLst>
          <pc:docMk/>
          <pc:sldMk cId="3170570147" sldId="363"/>
        </pc:sldMkLst>
        <pc:picChg chg="add mod">
          <ac:chgData name="MANOEL LUCAS PACHECO JUNIOR" userId="S::manoel.lucas@discente.ufma.br::44b8983b-0e67-4774-9a03-89ad22765b4c" providerId="AD" clId="Web-{5981ACCA-6461-133B-33B0-FB07A8E995A6}" dt="2025-06-24T02:57:44.142" v="15" actId="14100"/>
          <ac:picMkLst>
            <pc:docMk/>
            <pc:sldMk cId="3170570147" sldId="363"/>
            <ac:picMk id="4" creationId="{F0639D0B-7DBB-9923-332D-D34B6249B683}"/>
          </ac:picMkLst>
        </pc:picChg>
      </pc:sldChg>
      <pc:sldChg chg="addSp delSp modSp add replId">
        <pc:chgData name="MANOEL LUCAS PACHECO JUNIOR" userId="S::manoel.lucas@discente.ufma.br::44b8983b-0e67-4774-9a03-89ad22765b4c" providerId="AD" clId="Web-{5981ACCA-6461-133B-33B0-FB07A8E995A6}" dt="2025-06-24T04:38:29.374" v="755" actId="20577"/>
        <pc:sldMkLst>
          <pc:docMk/>
          <pc:sldMk cId="3762877723" sldId="364"/>
        </pc:sldMkLst>
        <pc:spChg chg="mod">
          <ac:chgData name="MANOEL LUCAS PACHECO JUNIOR" userId="S::manoel.lucas@discente.ufma.br::44b8983b-0e67-4774-9a03-89ad22765b4c" providerId="AD" clId="Web-{5981ACCA-6461-133B-33B0-FB07A8E995A6}" dt="2025-06-24T04:38:29.374" v="755" actId="20577"/>
          <ac:spMkLst>
            <pc:docMk/>
            <pc:sldMk cId="3762877723" sldId="364"/>
            <ac:spMk id="19" creationId="{215CA1BA-3198-7055-414C-887A8DA1DA13}"/>
          </ac:spMkLst>
        </pc:spChg>
      </pc:sldChg>
      <pc:sldChg chg="addSp delSp modSp add replId">
        <pc:chgData name="MANOEL LUCAS PACHECO JUNIOR" userId="S::manoel.lucas@discente.ufma.br::44b8983b-0e67-4774-9a03-89ad22765b4c" providerId="AD" clId="Web-{5981ACCA-6461-133B-33B0-FB07A8E995A6}" dt="2025-06-24T04:38:41.830" v="761" actId="20577"/>
        <pc:sldMkLst>
          <pc:docMk/>
          <pc:sldMk cId="558343793" sldId="365"/>
        </pc:sldMkLst>
        <pc:spChg chg="mod">
          <ac:chgData name="MANOEL LUCAS PACHECO JUNIOR" userId="S::manoel.lucas@discente.ufma.br::44b8983b-0e67-4774-9a03-89ad22765b4c" providerId="AD" clId="Web-{5981ACCA-6461-133B-33B0-FB07A8E995A6}" dt="2025-06-24T04:38:41.830" v="761" actId="20577"/>
          <ac:spMkLst>
            <pc:docMk/>
            <pc:sldMk cId="558343793" sldId="365"/>
            <ac:spMk id="19" creationId="{5E0925C9-7CE8-4089-36A2-F949EB666925}"/>
          </ac:spMkLst>
        </pc:spChg>
      </pc:sldChg>
      <pc:sldChg chg="modSp">
        <pc:chgData name="MANOEL LUCAS PACHECO JUNIOR" userId="S::manoel.lucas@discente.ufma.br::44b8983b-0e67-4774-9a03-89ad22765b4c" providerId="AD" clId="Web-{5981ACCA-6461-133B-33B0-FB07A8E995A6}" dt="2025-06-24T04:39:28.942" v="772" actId="20577"/>
        <pc:sldMkLst>
          <pc:docMk/>
          <pc:sldMk cId="356349963" sldId="366"/>
        </pc:sldMkLst>
      </pc:sldChg>
      <pc:sldChg chg="delSp modSp add replId">
        <pc:chgData name="MANOEL LUCAS PACHECO JUNIOR" userId="S::manoel.lucas@discente.ufma.br::44b8983b-0e67-4774-9a03-89ad22765b4c" providerId="AD" clId="Web-{5981ACCA-6461-133B-33B0-FB07A8E995A6}" dt="2025-06-24T04:39:02.941" v="765" actId="20577"/>
        <pc:sldMkLst>
          <pc:docMk/>
          <pc:sldMk cId="1697937235" sldId="367"/>
        </pc:sldMkLst>
        <pc:spChg chg="mod">
          <ac:chgData name="MANOEL LUCAS PACHECO JUNIOR" userId="S::manoel.lucas@discente.ufma.br::44b8983b-0e67-4774-9a03-89ad22765b4c" providerId="AD" clId="Web-{5981ACCA-6461-133B-33B0-FB07A8E995A6}" dt="2025-06-24T04:39:02.941" v="765" actId="20577"/>
          <ac:spMkLst>
            <pc:docMk/>
            <pc:sldMk cId="1697937235" sldId="367"/>
            <ac:spMk id="19" creationId="{926E2F66-46B8-89BE-55CC-A12D3CDCDF50}"/>
          </ac:spMkLst>
        </pc:spChg>
      </pc:sldChg>
    </pc:docChg>
  </pc:docChgLst>
  <pc:docChgLst>
    <pc:chgData name="ELLEN CRISTINA DE SOUSA CASTRO" userId="S::ellen.castro@discente.ufma.br::bbd50f1c-01c7-4e9e-9f2f-cbac60068d41" providerId="AD" clId="Web-{447DA989-B551-BDA3-428A-C2F7F6A3A16D}"/>
    <pc:docChg chg="addSld modSld">
      <pc:chgData name="ELLEN CRISTINA DE SOUSA CASTRO" userId="S::ellen.castro@discente.ufma.br::bbd50f1c-01c7-4e9e-9f2f-cbac60068d41" providerId="AD" clId="Web-{447DA989-B551-BDA3-428A-C2F7F6A3A16D}" dt="2025-05-29T14:35:58.936" v="79" actId="20577"/>
      <pc:docMkLst>
        <pc:docMk/>
      </pc:docMkLst>
      <pc:sldChg chg="addSp delSp modSp add replId">
        <pc:chgData name="ELLEN CRISTINA DE SOUSA CASTRO" userId="S::ellen.castro@discente.ufma.br::bbd50f1c-01c7-4e9e-9f2f-cbac60068d41" providerId="AD" clId="Web-{447DA989-B551-BDA3-428A-C2F7F6A3A16D}" dt="2025-05-29T14:34:04.963" v="55" actId="20577"/>
        <pc:sldMkLst>
          <pc:docMk/>
          <pc:sldMk cId="866027333" sldId="34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58.xml.rels><?xml version="1.0" encoding="UTF-8" standalone="yes"?>
<Relationships xmlns="http://schemas.openxmlformats.org/package/2006/relationships"><Relationship Id="rId3" Type="http://schemas.openxmlformats.org/officeDocument/2006/relationships/hyperlink" Target="https://lume.ufrgs.br/handle/10183/28566" TargetMode="External"/><Relationship Id="rId2" Type="http://schemas.openxmlformats.org/officeDocument/2006/relationships/hyperlink" Target="https://g1.globo.com/sp/presidente-prudente-regiao/especial-publicitario/security-seguranca-e-servicos/noticia/2023/03/31/crescimento-do-mercado-de-terceirizacao-no-brasil.ghtml" TargetMode="External"/><Relationship Id="rId1" Type="http://schemas.openxmlformats.org/officeDocument/2006/relationships/slideLayout" Target="../slideLayouts/slideLayout7.xml"/><Relationship Id="rId6" Type="http://schemas.openxmlformats.org/officeDocument/2006/relationships/hyperlink" Target="https://homepages.dcc.ufmg.br/~amendes/GlossarioUML/glossario/conteudo/atividades/diagrama_de_atividades.htm" TargetMode="External"/><Relationship Id="rId5" Type="http://schemas.openxmlformats.org/officeDocument/2006/relationships/hyperlink" Target="https://www.researchgate.net/figure/Figura-1-Exemplo-de-um-diagrama-de-sequencia_fig1_325307773" TargetMode="External"/><Relationship Id="rId4" Type="http://schemas.openxmlformats.org/officeDocument/2006/relationships/hyperlink" Target="https://engenhariasoftware.wordpress.com/2011/09/14/as-potencialidades-do-astah-professional-uml-%E2%80%93-parte-4/"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mailto:ellen.castro@discente.ufma.br" TargetMode="External"/><Relationship Id="rId13" Type="http://schemas.openxmlformats.org/officeDocument/2006/relationships/hyperlink" Target="https://github.com/Mateus-dutravale" TargetMode="External"/><Relationship Id="rId3" Type="http://schemas.openxmlformats.org/officeDocument/2006/relationships/image" Target="../media/image53.png"/><Relationship Id="rId7" Type="http://schemas.openxmlformats.org/officeDocument/2006/relationships/hyperlink" Target="mailto:bruno.kauan@discente.ufma.br" TargetMode="External"/><Relationship Id="rId12" Type="http://schemas.openxmlformats.org/officeDocument/2006/relationships/hyperlink" Target="https://github.com/bkauan099" TargetMode="Externa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hyperlink" Target="mailto:mateus.dv@discente.ufma.br" TargetMode="External"/><Relationship Id="rId5" Type="http://schemas.openxmlformats.org/officeDocument/2006/relationships/image" Target="../media/image55.png"/><Relationship Id="rId15" Type="http://schemas.openxmlformats.org/officeDocument/2006/relationships/hyperlink" Target="https://opensource.org/licenses/MIT" TargetMode="External"/><Relationship Id="rId10" Type="http://schemas.openxmlformats.org/officeDocument/2006/relationships/hyperlink" Target="mailto:rabelo.paulo@discente.ufma.br" TargetMode="External"/><Relationship Id="rId4" Type="http://schemas.openxmlformats.org/officeDocument/2006/relationships/image" Target="../media/image54.svg"/><Relationship Id="rId9" Type="http://schemas.openxmlformats.org/officeDocument/2006/relationships/hyperlink" Target="mailto:manoel.lucas@discente.ufma.br" TargetMode="External"/><Relationship Id="rId14" Type="http://schemas.openxmlformats.org/officeDocument/2006/relationships/hyperlink" Target="https://github.com/Ellen618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lageportilhojardim.com.br/blog/tendencias-mercado-imobiliario-2025/" TargetMode="External"/><Relationship Id="rId7" Type="http://schemas.openxmlformats.org/officeDocument/2006/relationships/hyperlink" Target="https://vistoriaserviceteam.com/" TargetMode="External"/><Relationship Id="rId2" Type="http://schemas.openxmlformats.org/officeDocument/2006/relationships/hyperlink" Target="https://cbic.org.br/vendas-de-imoveis-crescem-209-e-lancamentos-aumentam-186-em-2024-diz-cbic/" TargetMode="External"/><Relationship Id="rId1" Type="http://schemas.openxmlformats.org/officeDocument/2006/relationships/slideLayout" Target="../slideLayouts/slideLayout7.xml"/><Relationship Id="rId6" Type="http://schemas.openxmlformats.org/officeDocument/2006/relationships/hyperlink" Target="https://www.tarjab.com.br/blog/mercado-imobiliario/tendencias-do-mercado-imobiliario/" TargetMode="External"/><Relationship Id="rId5" Type="http://schemas.openxmlformats.org/officeDocument/2006/relationships/hyperlink" Target="https://captei.com.br/blog/como-funciona-o-mercado-imobiliario-digital/" TargetMode="External"/><Relationship Id="rId4" Type="http://schemas.openxmlformats.org/officeDocument/2006/relationships/hyperlink" Target="https://www.elevon.com.br/como-a-transformacao-digital-afeta-o-setor-imobiliario/"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reate_a_510_202506232357">
            <a:hlinkClick r:id="" action="ppaction://media"/>
            <a:extLst>
              <a:ext uri="{FF2B5EF4-FFF2-40B4-BE49-F238E27FC236}">
                <a16:creationId xmlns:a16="http://schemas.microsoft.com/office/drawing/2014/main" id="{F0639D0B-7DBB-9923-332D-D34B6249B6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27" y="23601"/>
            <a:ext cx="18293514" cy="10274968"/>
          </a:xfrm>
          <a:prstGeom prst="rect">
            <a:avLst/>
          </a:prstGeom>
        </p:spPr>
      </p:pic>
    </p:spTree>
    <p:extLst>
      <p:ext uri="{BB962C8B-B14F-4D97-AF65-F5344CB8AC3E}">
        <p14:creationId xmlns:p14="http://schemas.microsoft.com/office/powerpoint/2010/main" val="31705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CED02699-644F-68C0-8A44-6F3070E8C946}"/>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545D48C3-AE51-3B43-FFFC-5CEE4A937FD0}"/>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10</a:t>
            </a:r>
          </a:p>
        </p:txBody>
      </p:sp>
      <p:sp>
        <p:nvSpPr>
          <p:cNvPr id="15" name="TextBox 8">
            <a:extLst>
              <a:ext uri="{FF2B5EF4-FFF2-40B4-BE49-F238E27FC236}">
                <a16:creationId xmlns:a16="http://schemas.microsoft.com/office/drawing/2014/main" id="{9B7999A6-C714-0DC6-C26A-DECB5E943BD1}"/>
              </a:ext>
            </a:extLst>
          </p:cNvPr>
          <p:cNvSpPr txBox="1"/>
          <p:nvPr/>
        </p:nvSpPr>
        <p:spPr>
          <a:xfrm>
            <a:off x="3214828" y="544947"/>
            <a:ext cx="11079083" cy="791198"/>
          </a:xfrm>
          <a:prstGeom prst="rect">
            <a:avLst/>
          </a:prstGeom>
        </p:spPr>
        <p:txBody>
          <a:bodyPr lIns="0" tIns="0" rIns="0" bIns="0" rtlCol="0" anchor="t">
            <a:spAutoFit/>
          </a:bodyPr>
          <a:lstStyle/>
          <a:p>
            <a:pPr algn="ctr">
              <a:lnSpc>
                <a:spcPts val="6240"/>
              </a:lnSpc>
              <a:spcBef>
                <a:spcPct val="0"/>
              </a:spcBef>
            </a:pPr>
            <a:r>
              <a:rPr lang="en-US" sz="5200" b="1" err="1">
                <a:solidFill>
                  <a:schemeClr val="bg1"/>
                </a:solidFill>
                <a:latin typeface="Arial"/>
                <a:ea typeface="Calibri"/>
                <a:cs typeface="Arial"/>
              </a:rPr>
              <a:t>Funcionalidades</a:t>
            </a:r>
            <a:r>
              <a:rPr lang="en-US" sz="5200" b="1">
                <a:solidFill>
                  <a:schemeClr val="bg1"/>
                </a:solidFill>
                <a:latin typeface="Arial"/>
                <a:ea typeface="Calibri"/>
                <a:cs typeface="Arial"/>
              </a:rPr>
              <a:t> do Sistema </a:t>
            </a:r>
          </a:p>
        </p:txBody>
      </p:sp>
      <p:pic>
        <p:nvPicPr>
          <p:cNvPr id="3" name="Imagem 2" descr="Linha do tempo&#10;&#10;O conteúdo gerado por IA pode estar incorreto.">
            <a:extLst>
              <a:ext uri="{FF2B5EF4-FFF2-40B4-BE49-F238E27FC236}">
                <a16:creationId xmlns:a16="http://schemas.microsoft.com/office/drawing/2014/main" id="{16BAF9A8-3450-72BC-E739-41A789719D27}"/>
              </a:ext>
            </a:extLst>
          </p:cNvPr>
          <p:cNvPicPr>
            <a:picLocks noChangeAspect="1"/>
          </p:cNvPicPr>
          <p:nvPr/>
        </p:nvPicPr>
        <p:blipFill>
          <a:blip r:embed="rId2"/>
          <a:stretch>
            <a:fillRect/>
          </a:stretch>
        </p:blipFill>
        <p:spPr>
          <a:xfrm>
            <a:off x="0" y="1826690"/>
            <a:ext cx="18288000" cy="6633620"/>
          </a:xfrm>
          <a:prstGeom prst="rect">
            <a:avLst/>
          </a:prstGeom>
        </p:spPr>
      </p:pic>
    </p:spTree>
    <p:extLst>
      <p:ext uri="{BB962C8B-B14F-4D97-AF65-F5344CB8AC3E}">
        <p14:creationId xmlns:p14="http://schemas.microsoft.com/office/powerpoint/2010/main" val="2072298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A6E8789A-C3AE-ECBE-89F8-5EC8EA356ACA}"/>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6E2DBCDB-FB8F-9094-39E5-DECA85BFDA38}"/>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11</a:t>
            </a:r>
          </a:p>
        </p:txBody>
      </p:sp>
      <p:sp>
        <p:nvSpPr>
          <p:cNvPr id="4" name="TextBox 8">
            <a:extLst>
              <a:ext uri="{FF2B5EF4-FFF2-40B4-BE49-F238E27FC236}">
                <a16:creationId xmlns:a16="http://schemas.microsoft.com/office/drawing/2014/main" id="{68715536-05A9-4833-6E32-BC0B2BABD12D}"/>
              </a:ext>
            </a:extLst>
          </p:cNvPr>
          <p:cNvSpPr txBox="1"/>
          <p:nvPr/>
        </p:nvSpPr>
        <p:spPr>
          <a:xfrm>
            <a:off x="3214828" y="544947"/>
            <a:ext cx="11079083" cy="791198"/>
          </a:xfrm>
          <a:prstGeom prst="rect">
            <a:avLst/>
          </a:prstGeom>
        </p:spPr>
        <p:txBody>
          <a:bodyPr lIns="0" tIns="0" rIns="0" bIns="0" rtlCol="0" anchor="t">
            <a:spAutoFit/>
          </a:bodyPr>
          <a:lstStyle/>
          <a:p>
            <a:pPr algn="ctr">
              <a:lnSpc>
                <a:spcPts val="6240"/>
              </a:lnSpc>
              <a:spcBef>
                <a:spcPct val="0"/>
              </a:spcBef>
            </a:pPr>
            <a:r>
              <a:rPr lang="en-US" sz="5200" b="1" err="1">
                <a:solidFill>
                  <a:schemeClr val="bg1"/>
                </a:solidFill>
                <a:latin typeface="Arial"/>
                <a:ea typeface="Calibri"/>
                <a:cs typeface="Arial"/>
              </a:rPr>
              <a:t>Qualidades</a:t>
            </a:r>
            <a:r>
              <a:rPr lang="en-US" sz="5200" b="1">
                <a:solidFill>
                  <a:schemeClr val="bg1"/>
                </a:solidFill>
                <a:latin typeface="Arial"/>
                <a:ea typeface="Calibri"/>
                <a:cs typeface="Arial"/>
              </a:rPr>
              <a:t> do Sistema</a:t>
            </a:r>
          </a:p>
        </p:txBody>
      </p:sp>
      <p:pic>
        <p:nvPicPr>
          <p:cNvPr id="8" name="Imagem 7">
            <a:extLst>
              <a:ext uri="{FF2B5EF4-FFF2-40B4-BE49-F238E27FC236}">
                <a16:creationId xmlns:a16="http://schemas.microsoft.com/office/drawing/2014/main" id="{4262209E-D1D0-A004-DBB4-8E53AD3C422C}"/>
              </a:ext>
            </a:extLst>
          </p:cNvPr>
          <p:cNvPicPr>
            <a:picLocks noChangeAspect="1"/>
          </p:cNvPicPr>
          <p:nvPr/>
        </p:nvPicPr>
        <p:blipFill>
          <a:blip r:embed="rId2"/>
          <a:stretch>
            <a:fillRect/>
          </a:stretch>
        </p:blipFill>
        <p:spPr>
          <a:xfrm>
            <a:off x="237226" y="929876"/>
            <a:ext cx="18050774" cy="8729173"/>
          </a:xfrm>
          <a:prstGeom prst="rect">
            <a:avLst/>
          </a:prstGeom>
        </p:spPr>
      </p:pic>
    </p:spTree>
    <p:extLst>
      <p:ext uri="{BB962C8B-B14F-4D97-AF65-F5344CB8AC3E}">
        <p14:creationId xmlns:p14="http://schemas.microsoft.com/office/powerpoint/2010/main" val="4195482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88FE1BEA-07E3-D1A7-5CFD-73070990B927}"/>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5E294107-0F3A-3825-0E05-5A0D560D549B}"/>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A6078752-4F28-A3A4-1584-607C7B11FAD9}"/>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C9721158-C679-F9B0-D8CF-1B733BFC8CBF}"/>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39D9EF2F-AAB2-5E01-6A4B-B70E4AEDE981}"/>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86EDCDCF-0663-6C5E-E566-7B1AC4AC064A}"/>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12</a:t>
            </a:r>
          </a:p>
        </p:txBody>
      </p:sp>
      <p:grpSp>
        <p:nvGrpSpPr>
          <p:cNvPr id="24" name="Group 2" hidden="1">
            <a:extLst>
              <a:ext uri="{FF2B5EF4-FFF2-40B4-BE49-F238E27FC236}">
                <a16:creationId xmlns:a16="http://schemas.microsoft.com/office/drawing/2014/main" id="{27BA7233-5A2F-2FA7-8BD5-F3C47E341651}"/>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4246258B-7C1D-59DD-76C5-FC88E70944EB}"/>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24546B09-717E-DA10-0040-955AAFB99622}"/>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D7C9C242-826E-DFAF-0F85-B49A8E2D2D59}"/>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89093DA8-851C-0F4B-DFA0-77474DDD248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1DD0DD35-F0CF-5EFA-ECC7-9D74E88CBE46}"/>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CAEF437D-A4F9-3622-2C59-2A1CC0B52E1E}"/>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D7502AD2-5B1E-683F-5CC6-3D2B06E2B46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2159BEB2-3667-5EFA-4671-CF017249F3E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DD771363-F015-437D-33CD-DEED3BCADD52}"/>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69D47097-6583-2C86-1DA4-364E975D0E9E}"/>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965CFC75-FCB4-14ED-19ED-B3A7E659F806}"/>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DD556AA2-0A70-7BAF-D37B-52AB0669A759}"/>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a:solidFill>
                  <a:schemeClr val="accent6"/>
                </a:solidFill>
                <a:latin typeface="Arial"/>
                <a:cs typeface="Arial"/>
              </a:rPr>
              <a:t>Todos</a:t>
            </a:r>
            <a:endParaRPr lang="pt-BR">
              <a:solidFill>
                <a:schemeClr val="accent6"/>
              </a:solidFill>
              <a:ea typeface="Calibri"/>
              <a:cs typeface="Calibri"/>
            </a:endParaRPr>
          </a:p>
        </p:txBody>
      </p:sp>
      <p:pic>
        <p:nvPicPr>
          <p:cNvPr id="6" name="Imagem 5" descr="Diagrama&#10;&#10;O conteúdo gerado por IA pode estar incorreto.">
            <a:extLst>
              <a:ext uri="{FF2B5EF4-FFF2-40B4-BE49-F238E27FC236}">
                <a16:creationId xmlns:a16="http://schemas.microsoft.com/office/drawing/2014/main" id="{E39C4BDB-2271-A427-5831-8B3BC3845C16}"/>
              </a:ext>
            </a:extLst>
          </p:cNvPr>
          <p:cNvPicPr>
            <a:picLocks noChangeAspect="1"/>
          </p:cNvPicPr>
          <p:nvPr/>
        </p:nvPicPr>
        <p:blipFill>
          <a:blip r:embed="rId2"/>
          <a:srcRect l="-46" t="-17" r="143" b="273"/>
          <a:stretch>
            <a:fillRect/>
          </a:stretch>
        </p:blipFill>
        <p:spPr>
          <a:xfrm>
            <a:off x="1437644" y="2570748"/>
            <a:ext cx="15425002" cy="5852403"/>
          </a:xfrm>
          <a:prstGeom prst="rect">
            <a:avLst/>
          </a:prstGeom>
        </p:spPr>
      </p:pic>
    </p:spTree>
    <p:extLst>
      <p:ext uri="{BB962C8B-B14F-4D97-AF65-F5344CB8AC3E}">
        <p14:creationId xmlns:p14="http://schemas.microsoft.com/office/powerpoint/2010/main" val="3146686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6043BE0A-A46F-8C21-1EE7-01D25371695A}"/>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8122F0E9-6713-DA97-D5D9-7BFCC382E818}"/>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09806D66-4F84-F517-372F-FC7C03B3AE81}"/>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E1B8A539-0770-F11D-E17F-87F8522963B3}"/>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821CC111-4CEE-8A54-3F61-37490CC8D887}"/>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64C015CF-5DF5-89BE-207B-81C87E5CE72F}"/>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13</a:t>
            </a:r>
          </a:p>
        </p:txBody>
      </p:sp>
      <p:grpSp>
        <p:nvGrpSpPr>
          <p:cNvPr id="24" name="Group 2" hidden="1">
            <a:extLst>
              <a:ext uri="{FF2B5EF4-FFF2-40B4-BE49-F238E27FC236}">
                <a16:creationId xmlns:a16="http://schemas.microsoft.com/office/drawing/2014/main" id="{F0845E62-4A62-3E0A-7AC9-D6DD0DACD8ED}"/>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F3320B6F-915F-0AF5-1A1D-E6E5606CE365}"/>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F92277E3-52DD-6644-1C00-0783D3733CDD}"/>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1B11EA61-24D7-F068-8955-70DB03C6EC61}"/>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94098412-1929-2852-5DAF-76954A115F42}"/>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E72EC90E-46D3-793C-4E92-C971434CD40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0C98DD6D-F4F8-B17A-44CC-5605B77BFF1E}"/>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F66DEB2B-8032-8BC4-3C54-A674808060D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951A53AA-0BDC-EB10-4B4E-80DE80C26D8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6DB138E8-4965-D25B-EC8C-1DF2B14D993B}"/>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5D9FD85F-A7DE-AAF6-9898-9AE0855160A5}"/>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D747C5DF-B117-A618-CE6D-6CC99AB60C05}"/>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66AF8990-3FEB-840C-25BA-72617BACA429}"/>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a:solidFill>
                  <a:schemeClr val="accent6"/>
                </a:solidFill>
                <a:latin typeface="Arial"/>
                <a:cs typeface="Arial"/>
              </a:rPr>
              <a:t>Todos</a:t>
            </a:r>
            <a:endParaRPr lang="pt-BR">
              <a:solidFill>
                <a:schemeClr val="accent6"/>
              </a:solidFill>
              <a:ea typeface="Calibri"/>
              <a:cs typeface="Calibri"/>
            </a:endParaRPr>
          </a:p>
        </p:txBody>
      </p:sp>
      <p:pic>
        <p:nvPicPr>
          <p:cNvPr id="2" name="Imagem 1" descr="Diagrama&#10;&#10;O conteúdo gerado por IA pode estar incorreto.">
            <a:extLst>
              <a:ext uri="{FF2B5EF4-FFF2-40B4-BE49-F238E27FC236}">
                <a16:creationId xmlns:a16="http://schemas.microsoft.com/office/drawing/2014/main" id="{83FF858C-0B19-5B84-0A49-DC485C74BCA9}"/>
              </a:ext>
            </a:extLst>
          </p:cNvPr>
          <p:cNvPicPr>
            <a:picLocks noChangeAspect="1"/>
          </p:cNvPicPr>
          <p:nvPr/>
        </p:nvPicPr>
        <p:blipFill>
          <a:blip r:embed="rId2"/>
          <a:stretch>
            <a:fillRect/>
          </a:stretch>
        </p:blipFill>
        <p:spPr>
          <a:xfrm>
            <a:off x="1423987" y="2577662"/>
            <a:ext cx="15440025" cy="5867400"/>
          </a:xfrm>
          <a:prstGeom prst="rect">
            <a:avLst/>
          </a:prstGeom>
        </p:spPr>
      </p:pic>
    </p:spTree>
    <p:extLst>
      <p:ext uri="{BB962C8B-B14F-4D97-AF65-F5344CB8AC3E}">
        <p14:creationId xmlns:p14="http://schemas.microsoft.com/office/powerpoint/2010/main" val="4060605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F532534C-BECB-E958-3AD9-C4EA1E604CEA}"/>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3A9EECFD-1277-DBCF-1D87-6318D3B66191}"/>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4C564C98-4E8A-14F4-B747-417238D96D20}"/>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D446AF7A-A65C-2E8F-CACF-56C099DC5EFB}"/>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215CA1BA-3198-7055-414C-887A8DA1DA13}"/>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14</a:t>
            </a:r>
          </a:p>
        </p:txBody>
      </p:sp>
      <p:grpSp>
        <p:nvGrpSpPr>
          <p:cNvPr id="24" name="Group 2" hidden="1">
            <a:extLst>
              <a:ext uri="{FF2B5EF4-FFF2-40B4-BE49-F238E27FC236}">
                <a16:creationId xmlns:a16="http://schemas.microsoft.com/office/drawing/2014/main" id="{02C122FB-67E6-DCFD-3753-F235ABDD5ED0}"/>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1DC5135D-CE94-60CB-7E79-9B5C64A03B71}"/>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9100A588-081C-B529-E325-F28AD6264A8A}"/>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2" name="Imagem 1" descr="Tela de celular&#10;&#10;O conteúdo gerado por IA pode estar incorreto.">
            <a:extLst>
              <a:ext uri="{FF2B5EF4-FFF2-40B4-BE49-F238E27FC236}">
                <a16:creationId xmlns:a16="http://schemas.microsoft.com/office/drawing/2014/main" id="{68AF69C6-AA0B-AC80-85C2-3650660D6342}"/>
              </a:ext>
            </a:extLst>
          </p:cNvPr>
          <p:cNvPicPr>
            <a:picLocks noChangeAspect="1"/>
          </p:cNvPicPr>
          <p:nvPr/>
        </p:nvPicPr>
        <p:blipFill>
          <a:blip r:embed="rId2"/>
          <a:srcRect t="1413" r="4286" b="268"/>
          <a:stretch>
            <a:fillRect/>
          </a:stretch>
        </p:blipFill>
        <p:spPr>
          <a:xfrm>
            <a:off x="3154932" y="4912"/>
            <a:ext cx="5078955" cy="10325789"/>
          </a:xfrm>
          <a:prstGeom prst="rect">
            <a:avLst/>
          </a:prstGeom>
        </p:spPr>
      </p:pic>
      <p:pic>
        <p:nvPicPr>
          <p:cNvPr id="4" name="Imagem 3" descr="Tela de celular com publicação numa rede social&#10;&#10;O conteúdo gerado por IA pode estar incorreto.">
            <a:extLst>
              <a:ext uri="{FF2B5EF4-FFF2-40B4-BE49-F238E27FC236}">
                <a16:creationId xmlns:a16="http://schemas.microsoft.com/office/drawing/2014/main" id="{D901E2F3-5DEF-AC72-3AA0-3257BCB0AEE3}"/>
              </a:ext>
            </a:extLst>
          </p:cNvPr>
          <p:cNvPicPr>
            <a:picLocks noChangeAspect="1"/>
          </p:cNvPicPr>
          <p:nvPr/>
        </p:nvPicPr>
        <p:blipFill>
          <a:blip r:embed="rId3"/>
          <a:srcRect t="1497" r="4132" b="1218"/>
          <a:stretch>
            <a:fillRect/>
          </a:stretch>
        </p:blipFill>
        <p:spPr>
          <a:xfrm>
            <a:off x="9949672" y="4912"/>
            <a:ext cx="5067843" cy="10320520"/>
          </a:xfrm>
          <a:prstGeom prst="rect">
            <a:avLst/>
          </a:prstGeom>
        </p:spPr>
      </p:pic>
    </p:spTree>
    <p:extLst>
      <p:ext uri="{BB962C8B-B14F-4D97-AF65-F5344CB8AC3E}">
        <p14:creationId xmlns:p14="http://schemas.microsoft.com/office/powerpoint/2010/main" val="3762877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2AFC81D9-AF25-2E30-4DF8-B2C75B64B89B}"/>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1DF8A6C7-B7C5-5F4E-5A6A-17F5D81672C0}"/>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E11F899C-7DA8-E9E0-ED61-31E8D15D1BCF}"/>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9A4D53C9-C360-BB98-810C-56A54E2E5D80}"/>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B21F7839-AF5D-9439-F1C0-47D379745984}"/>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339F7166-0451-3472-EB75-6A29121BDAE1}"/>
              </a:ext>
            </a:extLst>
          </p:cNvPr>
          <p:cNvSpPr txBox="1"/>
          <p:nvPr/>
        </p:nvSpPr>
        <p:spPr>
          <a:xfrm>
            <a:off x="17477117"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15</a:t>
            </a:r>
          </a:p>
        </p:txBody>
      </p:sp>
      <p:grpSp>
        <p:nvGrpSpPr>
          <p:cNvPr id="24" name="Group 2" hidden="1">
            <a:extLst>
              <a:ext uri="{FF2B5EF4-FFF2-40B4-BE49-F238E27FC236}">
                <a16:creationId xmlns:a16="http://schemas.microsoft.com/office/drawing/2014/main" id="{014D07C5-2946-E445-0A9E-E50BCA3DD476}"/>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B0047186-74E3-6C10-4B5B-943C610E0226}"/>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5C9962DA-5BBA-0517-E5E8-F95A5A273E24}"/>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DB61BA9A-2DBF-0293-4F23-89ABCD92CF4B}"/>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811CEBD3-A925-579A-E760-8F8B696E2935}"/>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38DEDAD5-950F-490E-612B-B90F09F5F562}"/>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7FF9BA58-1B9B-59DA-5184-DC1ACDECD237}"/>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B2695CEE-9C84-CE92-A394-30965702DB76}"/>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A2D28DDB-BFA9-4CDD-F320-C96830FC7A9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0D6D3CA7-7B8E-3A0E-AED0-27113981CAD5}"/>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0467D95E-C8E8-735D-B718-B994F580E0BC}"/>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8489247E-99EF-BDC9-4208-D5F50A5A5C15}"/>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5CBB55A3-5A52-9F35-0C8E-D604698976CD}"/>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a:solidFill>
                  <a:schemeClr val="accent6"/>
                </a:solidFill>
                <a:latin typeface="Arial"/>
                <a:cs typeface="Arial"/>
              </a:rPr>
              <a:t>Todos</a:t>
            </a:r>
            <a:endParaRPr lang="pt-BR">
              <a:solidFill>
                <a:schemeClr val="accent6"/>
              </a:solidFill>
              <a:ea typeface="Calibri"/>
              <a:cs typeface="Calibri"/>
            </a:endParaRPr>
          </a:p>
        </p:txBody>
      </p:sp>
      <p:pic>
        <p:nvPicPr>
          <p:cNvPr id="2" name="Imagem 1" descr="Diagrama&#10;&#10;O conteúdo gerado por IA pode estar incorreto.">
            <a:extLst>
              <a:ext uri="{FF2B5EF4-FFF2-40B4-BE49-F238E27FC236}">
                <a16:creationId xmlns:a16="http://schemas.microsoft.com/office/drawing/2014/main" id="{71F85358-DA54-7AC3-78B0-3041390BCC93}"/>
              </a:ext>
            </a:extLst>
          </p:cNvPr>
          <p:cNvPicPr>
            <a:picLocks noChangeAspect="1"/>
          </p:cNvPicPr>
          <p:nvPr/>
        </p:nvPicPr>
        <p:blipFill>
          <a:blip r:embed="rId2"/>
          <a:stretch>
            <a:fillRect/>
          </a:stretch>
        </p:blipFill>
        <p:spPr>
          <a:xfrm>
            <a:off x="1423988" y="2577662"/>
            <a:ext cx="15440025" cy="5867400"/>
          </a:xfrm>
          <a:prstGeom prst="rect">
            <a:avLst/>
          </a:prstGeom>
        </p:spPr>
      </p:pic>
    </p:spTree>
    <p:extLst>
      <p:ext uri="{BB962C8B-B14F-4D97-AF65-F5344CB8AC3E}">
        <p14:creationId xmlns:p14="http://schemas.microsoft.com/office/powerpoint/2010/main" val="47379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E7AEDA9C-C351-8710-FC68-66024AD92A7B}"/>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D55B13EF-16C4-4F05-6DCF-5EFB017BCB30}"/>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0E0071BD-3427-4CB2-3C1F-A3860649F5DA}"/>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0B340FE8-6AA9-BD4B-D913-BDC62AB0BEF9}"/>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5E0925C9-7CE8-4089-36A2-F949EB666925}"/>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16</a:t>
            </a:r>
          </a:p>
        </p:txBody>
      </p:sp>
      <p:grpSp>
        <p:nvGrpSpPr>
          <p:cNvPr id="24" name="Group 2" hidden="1">
            <a:extLst>
              <a:ext uri="{FF2B5EF4-FFF2-40B4-BE49-F238E27FC236}">
                <a16:creationId xmlns:a16="http://schemas.microsoft.com/office/drawing/2014/main" id="{3814C51F-1BFD-6649-318B-532CBE1F84CC}"/>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9214B056-3204-B097-ADBE-86A60C05C55D}"/>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241599C9-D3BA-4963-7FB7-1B8A32F6754D}"/>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3" name="Imagem 2" descr="Interface gráfica do usuário, Aplicativo&#10;&#10;O conteúdo gerado por IA pode estar incorreto.">
            <a:extLst>
              <a:ext uri="{FF2B5EF4-FFF2-40B4-BE49-F238E27FC236}">
                <a16:creationId xmlns:a16="http://schemas.microsoft.com/office/drawing/2014/main" id="{97C67177-FCFF-16D1-EBD0-04EC9802A6B6}"/>
              </a:ext>
            </a:extLst>
          </p:cNvPr>
          <p:cNvPicPr>
            <a:picLocks noChangeAspect="1"/>
          </p:cNvPicPr>
          <p:nvPr/>
        </p:nvPicPr>
        <p:blipFill>
          <a:blip r:embed="rId2"/>
          <a:stretch>
            <a:fillRect/>
          </a:stretch>
        </p:blipFill>
        <p:spPr>
          <a:xfrm>
            <a:off x="6700958" y="-1629"/>
            <a:ext cx="4880297" cy="10284468"/>
          </a:xfrm>
          <a:prstGeom prst="rect">
            <a:avLst/>
          </a:prstGeom>
        </p:spPr>
      </p:pic>
    </p:spTree>
    <p:extLst>
      <p:ext uri="{BB962C8B-B14F-4D97-AF65-F5344CB8AC3E}">
        <p14:creationId xmlns:p14="http://schemas.microsoft.com/office/powerpoint/2010/main" val="558343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94BE979E-72AD-67BD-3A73-79F1746AAC7F}"/>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7DABA1BA-FBBF-121D-E876-11DF95880C8F}"/>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B8E7A5BC-E674-E62A-29D2-8B26920D0C35}"/>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A866A7F9-A1C3-30F2-360A-FB2069CBC530}"/>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C6EB9AE6-4AD2-71E7-775C-3E5A0B88EE30}"/>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1DCC0496-05E3-2CF0-7CD8-42C456680F18}"/>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17</a:t>
            </a:r>
          </a:p>
        </p:txBody>
      </p:sp>
      <p:grpSp>
        <p:nvGrpSpPr>
          <p:cNvPr id="24" name="Group 2" hidden="1">
            <a:extLst>
              <a:ext uri="{FF2B5EF4-FFF2-40B4-BE49-F238E27FC236}">
                <a16:creationId xmlns:a16="http://schemas.microsoft.com/office/drawing/2014/main" id="{B2207254-F11B-2E74-55D3-DE044F18376D}"/>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3948A345-049F-8945-EBED-F7B50F5C4173}"/>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99002B48-1328-7FE8-FF03-0B84C6F62A96}"/>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C33ABCD4-E383-47C3-F971-9EF7FA0B4FE3}"/>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9C2FBF08-9D7B-AA0D-8439-4C907D27F0A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18BEB326-57F5-C521-9532-218E7994219A}"/>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18A55885-90B4-DA7C-FB7C-2A8F0B652BC9}"/>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DA09801D-1EE5-CFF2-3CB9-1D05BB6FA2BE}"/>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50834921-326A-BFBA-A929-9498217DA86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BF7881B0-F808-BD27-F4D9-5FAE6002C9E5}"/>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58CD2236-C0A9-317C-FD60-F3E79B992D4C}"/>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08F13096-1187-D45C-1FE1-0240AF110405}"/>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B712F4E5-4888-4D0E-35DF-A8B47A7CC825}"/>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a:solidFill>
                  <a:schemeClr val="accent6"/>
                </a:solidFill>
                <a:latin typeface="Arial"/>
                <a:cs typeface="Arial"/>
              </a:rPr>
              <a:t>Todos</a:t>
            </a:r>
            <a:endParaRPr lang="pt-BR">
              <a:solidFill>
                <a:schemeClr val="accent6"/>
              </a:solidFill>
              <a:ea typeface="Calibri"/>
              <a:cs typeface="Calibri"/>
            </a:endParaRPr>
          </a:p>
        </p:txBody>
      </p:sp>
      <p:pic>
        <p:nvPicPr>
          <p:cNvPr id="2" name="Imagem 1" descr="Diagrama&#10;&#10;O conteúdo gerado por IA pode estar incorreto.">
            <a:extLst>
              <a:ext uri="{FF2B5EF4-FFF2-40B4-BE49-F238E27FC236}">
                <a16:creationId xmlns:a16="http://schemas.microsoft.com/office/drawing/2014/main" id="{71D03B9B-17AA-7BE5-B5AA-D4AD893B9C0D}"/>
              </a:ext>
            </a:extLst>
          </p:cNvPr>
          <p:cNvPicPr>
            <a:picLocks noChangeAspect="1"/>
          </p:cNvPicPr>
          <p:nvPr/>
        </p:nvPicPr>
        <p:blipFill>
          <a:blip r:embed="rId2"/>
          <a:stretch>
            <a:fillRect/>
          </a:stretch>
        </p:blipFill>
        <p:spPr>
          <a:xfrm>
            <a:off x="1423987" y="2570747"/>
            <a:ext cx="15440025" cy="5867400"/>
          </a:xfrm>
          <a:prstGeom prst="rect">
            <a:avLst/>
          </a:prstGeom>
        </p:spPr>
      </p:pic>
    </p:spTree>
    <p:extLst>
      <p:ext uri="{BB962C8B-B14F-4D97-AF65-F5344CB8AC3E}">
        <p14:creationId xmlns:p14="http://schemas.microsoft.com/office/powerpoint/2010/main" val="3248307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C7C87B74-F9B9-5098-EDF4-D4D35EEB855E}"/>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1ACD3CBC-EFFE-B970-0AD7-0B28B0F2FE9C}"/>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A929447F-B89B-3303-F460-E14CBB61E2FA}"/>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F4A16823-7A93-35E8-356E-ADA92FDEE01C}"/>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926E2F66-46B8-89BE-55CC-A12D3CDCDF50}"/>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18</a:t>
            </a:r>
          </a:p>
        </p:txBody>
      </p:sp>
      <p:grpSp>
        <p:nvGrpSpPr>
          <p:cNvPr id="24" name="Group 2" hidden="1">
            <a:extLst>
              <a:ext uri="{FF2B5EF4-FFF2-40B4-BE49-F238E27FC236}">
                <a16:creationId xmlns:a16="http://schemas.microsoft.com/office/drawing/2014/main" id="{5AA51E97-C3A7-8F49-4142-28419340D132}"/>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6CDBDED0-D4F0-06E7-A6CD-589CE3E6D101}"/>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98945FEC-162F-3BD0-4727-1B0F6BF24083}"/>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3" name="Imagem 2" descr="Interface gráfica do usuário, Aplicativo&#10;&#10;O conteúdo gerado por IA pode estar incorreto.">
            <a:extLst>
              <a:ext uri="{FF2B5EF4-FFF2-40B4-BE49-F238E27FC236}">
                <a16:creationId xmlns:a16="http://schemas.microsoft.com/office/drawing/2014/main" id="{E29983BA-E4ED-E97F-0B5A-729BC42CAE6A}"/>
              </a:ext>
            </a:extLst>
          </p:cNvPr>
          <p:cNvPicPr>
            <a:picLocks noChangeAspect="1"/>
          </p:cNvPicPr>
          <p:nvPr/>
        </p:nvPicPr>
        <p:blipFill>
          <a:blip r:embed="rId2"/>
          <a:srcRect l="1700" t="1545" r="2266" b="1493"/>
          <a:stretch>
            <a:fillRect/>
          </a:stretch>
        </p:blipFill>
        <p:spPr>
          <a:xfrm>
            <a:off x="6595099" y="3017"/>
            <a:ext cx="5112698" cy="10286088"/>
          </a:xfrm>
          <a:prstGeom prst="rect">
            <a:avLst/>
          </a:prstGeom>
        </p:spPr>
      </p:pic>
    </p:spTree>
    <p:extLst>
      <p:ext uri="{BB962C8B-B14F-4D97-AF65-F5344CB8AC3E}">
        <p14:creationId xmlns:p14="http://schemas.microsoft.com/office/powerpoint/2010/main" val="1697937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F39B2933-8F86-899C-9C04-85C1C93758FD}"/>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9AB4368B-DFAA-AE7B-EE2F-2A239D86C8D3}"/>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B0CEE8AE-34D2-C534-ED4F-5E52A6ECAAA3}"/>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32865963-0E44-2B36-5E55-03FE5ACA31D0}"/>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AC0AE06B-E681-BEC4-8139-5760B03ADB91}"/>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E80D34DC-20C5-5A7B-B5FD-7FEAF65F204F}"/>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19</a:t>
            </a:r>
          </a:p>
        </p:txBody>
      </p:sp>
      <p:grpSp>
        <p:nvGrpSpPr>
          <p:cNvPr id="24" name="Group 2" hidden="1">
            <a:extLst>
              <a:ext uri="{FF2B5EF4-FFF2-40B4-BE49-F238E27FC236}">
                <a16:creationId xmlns:a16="http://schemas.microsoft.com/office/drawing/2014/main" id="{95BF65DA-BFF3-7763-7E24-1DF6C962700A}"/>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F30D5656-648A-C4E0-C93C-37FA17F6C2BD}"/>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2735DCB5-34EA-4BD7-4727-42A546071F27}"/>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60AC6724-C2C2-3FA7-F66F-4381C1E0393D}"/>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988EBA58-815A-509D-720A-08D30DFCD1B5}"/>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F60D5E74-5E96-AF9F-2FF9-28063C9F66F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40F00F65-D153-2E47-00B6-124A67D4A25A}"/>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B44CFD9E-89BE-422F-6DF0-8AB54387407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16EFE8CE-0586-FBC4-B482-3BA1224F7E8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9EFE939A-F60B-E9CE-D167-9DE484B739A6}"/>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84817BE8-D03A-11E5-CBB4-F297DBC32C8E}"/>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8F5625F3-BCDD-7CFF-BC2F-28C080A133D6}"/>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B6FDD7CA-B814-5473-17AF-A8349F51EC7C}"/>
              </a:ext>
            </a:extLst>
          </p:cNvPr>
          <p:cNvSpPr txBox="1"/>
          <p:nvPr/>
        </p:nvSpPr>
        <p:spPr>
          <a:xfrm>
            <a:off x="1671659" y="1551644"/>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Administrador</a:t>
            </a:r>
            <a:r>
              <a:rPr lang="en-US" sz="4000" b="1">
                <a:solidFill>
                  <a:schemeClr val="accent6"/>
                </a:solidFill>
                <a:latin typeface="Arial"/>
                <a:cs typeface="Arial"/>
              </a:rPr>
              <a:t> </a:t>
            </a:r>
            <a:endParaRPr lang="pt-BR">
              <a:solidFill>
                <a:schemeClr val="accent6"/>
              </a:solidFill>
              <a:ea typeface="Calibri"/>
              <a:cs typeface="Calibri"/>
            </a:endParaRPr>
          </a:p>
        </p:txBody>
      </p:sp>
      <p:pic>
        <p:nvPicPr>
          <p:cNvPr id="2" name="Imagem 1" descr="Diagrama&#10;&#10;O conteúdo gerado por IA pode estar incorreto.">
            <a:extLst>
              <a:ext uri="{FF2B5EF4-FFF2-40B4-BE49-F238E27FC236}">
                <a16:creationId xmlns:a16="http://schemas.microsoft.com/office/drawing/2014/main" id="{92BBE86A-4D44-5D51-B93F-1F5DF87C6B1E}"/>
              </a:ext>
            </a:extLst>
          </p:cNvPr>
          <p:cNvPicPr>
            <a:picLocks noChangeAspect="1"/>
          </p:cNvPicPr>
          <p:nvPr/>
        </p:nvPicPr>
        <p:blipFill>
          <a:blip r:embed="rId2"/>
          <a:stretch>
            <a:fillRect/>
          </a:stretch>
        </p:blipFill>
        <p:spPr>
          <a:xfrm>
            <a:off x="3483814" y="2559979"/>
            <a:ext cx="11320373" cy="6935459"/>
          </a:xfrm>
          <a:prstGeom prst="rect">
            <a:avLst/>
          </a:prstGeom>
        </p:spPr>
      </p:pic>
    </p:spTree>
    <p:extLst>
      <p:ext uri="{BB962C8B-B14F-4D97-AF65-F5344CB8AC3E}">
        <p14:creationId xmlns:p14="http://schemas.microsoft.com/office/powerpoint/2010/main" val="3125654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A1187-DAB9-8989-7B47-6E488810270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E511ED-A669-FAB7-0AF1-444251B3C60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8" name="AutoShape 8">
            <a:extLst>
              <a:ext uri="{FF2B5EF4-FFF2-40B4-BE49-F238E27FC236}">
                <a16:creationId xmlns:a16="http://schemas.microsoft.com/office/drawing/2014/main" id="{72D58463-32C9-4ACB-DFE7-163AC147B254}"/>
              </a:ext>
            </a:extLst>
          </p:cNvPr>
          <p:cNvSpPr/>
          <p:nvPr/>
        </p:nvSpPr>
        <p:spPr>
          <a:xfrm>
            <a:off x="3083" y="2004452"/>
            <a:ext cx="6492240" cy="0"/>
          </a:xfrm>
          <a:prstGeom prst="line">
            <a:avLst/>
          </a:prstGeom>
          <a:ln w="28575" cap="flat">
            <a:solidFill>
              <a:schemeClr val="accent6"/>
            </a:solidFill>
            <a:prstDash val="solid"/>
            <a:headEnd type="none" w="sm" len="sm"/>
            <a:tailEnd type="none" w="sm" len="sm"/>
          </a:ln>
        </p:spPr>
      </p:sp>
      <p:pic>
        <p:nvPicPr>
          <p:cNvPr id="11" name="Imagem 10" descr="Logotipo, nome da empresa&#10;&#10;O conteúdo gerado por IA pode estar incorreto.">
            <a:extLst>
              <a:ext uri="{FF2B5EF4-FFF2-40B4-BE49-F238E27FC236}">
                <a16:creationId xmlns:a16="http://schemas.microsoft.com/office/drawing/2014/main" id="{98F40587-35A7-8676-3A36-35B5FB57798D}"/>
              </a:ext>
            </a:extLst>
          </p:cNvPr>
          <p:cNvPicPr>
            <a:picLocks noChangeAspect="1"/>
          </p:cNvPicPr>
          <p:nvPr/>
        </p:nvPicPr>
        <p:blipFill>
          <a:blip r:embed="rId3"/>
          <a:stretch>
            <a:fillRect/>
          </a:stretch>
        </p:blipFill>
        <p:spPr>
          <a:xfrm>
            <a:off x="-4098" y="-674802"/>
            <a:ext cx="3317576" cy="3468538"/>
          </a:xfrm>
          <a:prstGeom prst="rect">
            <a:avLst/>
          </a:prstGeom>
        </p:spPr>
      </p:pic>
      <p:sp>
        <p:nvSpPr>
          <p:cNvPr id="3" name="AutoShape 8">
            <a:extLst>
              <a:ext uri="{FF2B5EF4-FFF2-40B4-BE49-F238E27FC236}">
                <a16:creationId xmlns:a16="http://schemas.microsoft.com/office/drawing/2014/main" id="{FE4A2E0C-2868-BE65-10A8-022B22E870BF}"/>
              </a:ext>
            </a:extLst>
          </p:cNvPr>
          <p:cNvSpPr/>
          <p:nvPr/>
        </p:nvSpPr>
        <p:spPr>
          <a:xfrm>
            <a:off x="11799706" y="9401602"/>
            <a:ext cx="6492240" cy="0"/>
          </a:xfrm>
          <a:prstGeom prst="line">
            <a:avLst/>
          </a:prstGeom>
          <a:ln w="28575" cap="flat">
            <a:solidFill>
              <a:schemeClr val="accent6"/>
            </a:solidFill>
            <a:prstDash val="solid"/>
            <a:headEnd type="none" w="sm" len="sm"/>
            <a:tailEnd type="none" w="sm" len="sm"/>
          </a:ln>
        </p:spPr>
      </p:sp>
      <p:pic>
        <p:nvPicPr>
          <p:cNvPr id="6" name="Imagem 5" descr="Logotipo&#10;&#10;O conteúdo gerado por IA pode estar incorreto.">
            <a:extLst>
              <a:ext uri="{FF2B5EF4-FFF2-40B4-BE49-F238E27FC236}">
                <a16:creationId xmlns:a16="http://schemas.microsoft.com/office/drawing/2014/main" id="{8376681B-3A38-3B98-A481-13B37962754F}"/>
              </a:ext>
            </a:extLst>
          </p:cNvPr>
          <p:cNvPicPr>
            <a:picLocks noChangeAspect="1"/>
          </p:cNvPicPr>
          <p:nvPr/>
        </p:nvPicPr>
        <p:blipFill>
          <a:blip r:embed="rId4"/>
          <a:stretch>
            <a:fillRect/>
          </a:stretch>
        </p:blipFill>
        <p:spPr>
          <a:xfrm>
            <a:off x="5499338" y="1438398"/>
            <a:ext cx="15128912" cy="8414124"/>
          </a:xfrm>
          <a:prstGeom prst="rect">
            <a:avLst/>
          </a:prstGeom>
        </p:spPr>
      </p:pic>
      <p:sp>
        <p:nvSpPr>
          <p:cNvPr id="16" name="TextBox 8">
            <a:extLst>
              <a:ext uri="{FF2B5EF4-FFF2-40B4-BE49-F238E27FC236}">
                <a16:creationId xmlns:a16="http://schemas.microsoft.com/office/drawing/2014/main" id="{661498DA-2B0B-ADDB-077C-342D3F0E1E88}"/>
              </a:ext>
            </a:extLst>
          </p:cNvPr>
          <p:cNvSpPr txBox="1"/>
          <p:nvPr/>
        </p:nvSpPr>
        <p:spPr>
          <a:xfrm>
            <a:off x="979767" y="2380268"/>
            <a:ext cx="8171262" cy="5475025"/>
          </a:xfrm>
          <a:prstGeom prst="rect">
            <a:avLst/>
          </a:prstGeom>
        </p:spPr>
        <p:txBody>
          <a:bodyPr wrap="square" lIns="0" tIns="0" rIns="0" bIns="0" rtlCol="0" anchor="t">
            <a:spAutoFit/>
          </a:bodyPr>
          <a:lstStyle/>
          <a:p>
            <a:pPr marL="748665" lvl="1" indent="-457200">
              <a:lnSpc>
                <a:spcPts val="4319"/>
              </a:lnSpc>
              <a:buAutoNum type="arabicPeriod"/>
            </a:pPr>
            <a:r>
              <a:rPr lang="en-US" sz="2800" b="1">
                <a:solidFill>
                  <a:schemeClr val="bg1"/>
                </a:solidFill>
                <a:latin typeface="Arial"/>
                <a:ea typeface="Articulat Medium"/>
                <a:cs typeface="Arial"/>
              </a:rPr>
              <a:t>TÍTULO </a:t>
            </a:r>
            <a:endParaRPr lang="pt-BR" sz="2800">
              <a:solidFill>
                <a:schemeClr val="bg1"/>
              </a:solidFill>
              <a:ea typeface="Calibri"/>
              <a:cs typeface="Calibri"/>
            </a:endParaRPr>
          </a:p>
          <a:p>
            <a:pPr marL="748665" lvl="2">
              <a:lnSpc>
                <a:spcPts val="4319"/>
              </a:lnSpc>
            </a:pPr>
            <a:r>
              <a:rPr lang="en-US" sz="2400">
                <a:solidFill>
                  <a:schemeClr val="accent6"/>
                </a:solidFill>
                <a:latin typeface="Arial"/>
                <a:ea typeface="Articulat Medium"/>
                <a:cs typeface="Arial"/>
              </a:rPr>
              <a:t>Sistema de </a:t>
            </a:r>
            <a:r>
              <a:rPr lang="en-US" sz="2400" err="1">
                <a:solidFill>
                  <a:schemeClr val="accent6"/>
                </a:solidFill>
                <a:latin typeface="Arial"/>
                <a:ea typeface="Articulat Medium"/>
                <a:cs typeface="Arial"/>
              </a:rPr>
              <a:t>Vistoria</a:t>
            </a:r>
            <a:r>
              <a:rPr lang="en-US" sz="2400">
                <a:solidFill>
                  <a:schemeClr val="accent6"/>
                </a:solidFill>
                <a:latin typeface="Arial"/>
                <a:ea typeface="Articulat Medium"/>
                <a:cs typeface="Arial"/>
              </a:rPr>
              <a:t> de </a:t>
            </a:r>
            <a:r>
              <a:rPr lang="en-US" sz="2400" err="1">
                <a:solidFill>
                  <a:schemeClr val="accent6"/>
                </a:solidFill>
                <a:latin typeface="Arial"/>
                <a:ea typeface="Articulat Medium"/>
                <a:cs typeface="Arial"/>
              </a:rPr>
              <a:t>Imóveis</a:t>
            </a:r>
            <a:r>
              <a:rPr lang="en-US" sz="2400">
                <a:solidFill>
                  <a:schemeClr val="accent6"/>
                </a:solidFill>
                <a:latin typeface="Arial"/>
                <a:ea typeface="Articulat Medium"/>
                <a:cs typeface="Arial"/>
              </a:rPr>
              <a:t> - CIVIS </a:t>
            </a:r>
          </a:p>
          <a:p>
            <a:pPr marL="748665" lvl="1" indent="-457200">
              <a:lnSpc>
                <a:spcPts val="4319"/>
              </a:lnSpc>
              <a:buAutoNum type="arabicPeriod"/>
            </a:pPr>
            <a:r>
              <a:rPr lang="en-US" sz="2800" b="1">
                <a:solidFill>
                  <a:schemeClr val="bg1"/>
                </a:solidFill>
                <a:latin typeface="Arial"/>
                <a:ea typeface="Articulat Medium"/>
                <a:cs typeface="Arial"/>
              </a:rPr>
              <a:t>DISCIPLINA </a:t>
            </a:r>
          </a:p>
          <a:p>
            <a:pPr marL="748665" lvl="2">
              <a:lnSpc>
                <a:spcPts val="4319"/>
              </a:lnSpc>
            </a:pPr>
            <a:r>
              <a:rPr lang="en-US" sz="2400" err="1">
                <a:solidFill>
                  <a:schemeClr val="accent6"/>
                </a:solidFill>
                <a:latin typeface="Arial"/>
                <a:ea typeface="Articulat Medium"/>
                <a:cs typeface="Arial"/>
              </a:rPr>
              <a:t>Projeto</a:t>
            </a:r>
            <a:r>
              <a:rPr lang="en-US" sz="2400">
                <a:solidFill>
                  <a:schemeClr val="accent6"/>
                </a:solidFill>
                <a:latin typeface="Arial"/>
                <a:ea typeface="Articulat Medium"/>
                <a:cs typeface="Arial"/>
              </a:rPr>
              <a:t> e </a:t>
            </a:r>
            <a:r>
              <a:rPr lang="en-US" sz="2400" err="1">
                <a:solidFill>
                  <a:schemeClr val="accent6"/>
                </a:solidFill>
                <a:latin typeface="Arial"/>
                <a:ea typeface="Articulat Medium"/>
                <a:cs typeface="Arial"/>
              </a:rPr>
              <a:t>Desenvolvimento</a:t>
            </a:r>
            <a:r>
              <a:rPr lang="en-US" sz="2400">
                <a:solidFill>
                  <a:schemeClr val="accent6"/>
                </a:solidFill>
                <a:latin typeface="Arial"/>
                <a:ea typeface="Articulat Medium"/>
                <a:cs typeface="Arial"/>
              </a:rPr>
              <a:t> de Software</a:t>
            </a:r>
            <a:r>
              <a:rPr lang="en-US" sz="3000">
                <a:solidFill>
                  <a:schemeClr val="accent6"/>
                </a:solidFill>
                <a:latin typeface="Arial"/>
                <a:ea typeface="Articulat Medium"/>
                <a:cs typeface="Arial"/>
              </a:rPr>
              <a:t> </a:t>
            </a:r>
            <a:endParaRPr lang="en-US" sz="3000" b="1">
              <a:solidFill>
                <a:schemeClr val="accent6"/>
              </a:solidFill>
              <a:latin typeface="Arial"/>
              <a:ea typeface="Articulat Medium"/>
              <a:cs typeface="Arial"/>
            </a:endParaRPr>
          </a:p>
          <a:p>
            <a:pPr marL="748665" lvl="1" indent="-457200">
              <a:lnSpc>
                <a:spcPts val="4319"/>
              </a:lnSpc>
              <a:buAutoNum type="arabicPeriod"/>
            </a:pPr>
            <a:r>
              <a:rPr lang="en-US" sz="2800" b="1">
                <a:solidFill>
                  <a:schemeClr val="bg1"/>
                </a:solidFill>
                <a:latin typeface="Arial"/>
                <a:cs typeface="Arial"/>
              </a:rPr>
              <a:t>INTEGRANTES</a:t>
            </a:r>
            <a:endParaRPr lang="en-US" sz="2800">
              <a:solidFill>
                <a:schemeClr val="bg1"/>
              </a:solidFill>
              <a:latin typeface="Arial"/>
              <a:ea typeface="Calibri"/>
              <a:cs typeface="Calibri"/>
            </a:endParaRPr>
          </a:p>
          <a:p>
            <a:pPr marL="748665" lvl="2">
              <a:lnSpc>
                <a:spcPts val="4319"/>
              </a:lnSpc>
            </a:pPr>
            <a:r>
              <a:rPr lang="en-US" sz="2400">
                <a:solidFill>
                  <a:schemeClr val="accent6"/>
                </a:solidFill>
                <a:latin typeface="Arial"/>
                <a:cs typeface="Arial"/>
              </a:rPr>
              <a:t>Bruno Kauan Rodrigues Silva</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Ellen Cristina de Sousa Castro</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Manoel Lucas Pacheco Junior</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Matheus Dutra Vale</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Paulo Eduardo Lima Rabelo</a:t>
            </a:r>
            <a:endParaRPr lang="en-US" sz="2400">
              <a:solidFill>
                <a:schemeClr val="accent6"/>
              </a:solidFill>
              <a:ea typeface="Calibri"/>
              <a:cs typeface="Calibri"/>
            </a:endParaRPr>
          </a:p>
        </p:txBody>
      </p:sp>
      <p:pic>
        <p:nvPicPr>
          <p:cNvPr id="4" name="Imagem 3">
            <a:extLst>
              <a:ext uri="{FF2B5EF4-FFF2-40B4-BE49-F238E27FC236}">
                <a16:creationId xmlns:a16="http://schemas.microsoft.com/office/drawing/2014/main" id="{5CB9D309-AB4A-4FB4-05D5-5763C652B67E}"/>
              </a:ext>
            </a:extLst>
          </p:cNvPr>
          <p:cNvPicPr>
            <a:picLocks noChangeAspect="1"/>
          </p:cNvPicPr>
          <p:nvPr/>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1257769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19250876-6569-BF0A-CEC8-0776A4572864}"/>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15EC8D88-F46D-65ED-02D6-B5FC06936540}"/>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183DA830-A20E-7F2E-FC35-9F6676C9B100}"/>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F607F1EC-7E26-3AF1-3AB6-A55B3F72B1F9}"/>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84AD7CAA-FC03-B93E-3193-783366792DF8}"/>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E18DEC36-773A-EAB0-CD82-BD754C2002D0}"/>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20</a:t>
            </a:r>
          </a:p>
        </p:txBody>
      </p:sp>
      <p:grpSp>
        <p:nvGrpSpPr>
          <p:cNvPr id="24" name="Group 2" hidden="1">
            <a:extLst>
              <a:ext uri="{FF2B5EF4-FFF2-40B4-BE49-F238E27FC236}">
                <a16:creationId xmlns:a16="http://schemas.microsoft.com/office/drawing/2014/main" id="{2B35C0FA-BED9-807E-8C37-F88F0E8AAB5A}"/>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422EE5F5-0F59-EB86-09F2-655C988FA745}"/>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A00152CB-0A18-3002-242C-0041D2F32512}"/>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59D4A035-06F4-08B1-034A-C00688D4D58D}"/>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EA14B9DD-0110-9749-3C3A-F0637148B34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036DDC05-B4A0-9ED4-44AC-A2F06E29894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6174BD92-DED8-8157-0CE5-CB18E0F867BD}"/>
              </a:ext>
            </a:extLst>
          </p:cNvPr>
          <p:cNvGrpSpPr/>
          <p:nvPr/>
        </p:nvGrpSpPr>
        <p:grpSpPr>
          <a:xfrm flipH="1">
            <a:off x="-112210" y="-110686"/>
            <a:ext cx="17573626" cy="109539"/>
            <a:chOff x="0" y="-47625"/>
            <a:chExt cx="812800" cy="2917664"/>
          </a:xfrm>
        </p:grpSpPr>
        <p:sp>
          <p:nvSpPr>
            <p:cNvPr id="32" name="Freeform 11">
              <a:extLst>
                <a:ext uri="{FF2B5EF4-FFF2-40B4-BE49-F238E27FC236}">
                  <a16:creationId xmlns:a16="http://schemas.microsoft.com/office/drawing/2014/main" id="{607406D1-9F79-DAF1-1DE4-329B858CE7A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53ABFDA9-F495-B19A-EAA9-27586BDCA468}"/>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8468D83C-5931-633A-7D9F-675F09F16B0C}"/>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70AEE76E-3C0E-F6F3-A717-6654FC0C9865}"/>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2995EBE0-1116-401E-6A85-0F828D643874}"/>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CC15BDD7-E3E6-72DF-0948-4F3797FA0A68}"/>
              </a:ext>
            </a:extLst>
          </p:cNvPr>
          <p:cNvSpPr txBox="1"/>
          <p:nvPr/>
        </p:nvSpPr>
        <p:spPr>
          <a:xfrm>
            <a:off x="1671659" y="1551644"/>
            <a:ext cx="12540796"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Administrador</a:t>
            </a:r>
            <a:r>
              <a:rPr lang="en-US" sz="4000" b="1">
                <a:solidFill>
                  <a:schemeClr val="accent6"/>
                </a:solidFill>
                <a:latin typeface="Arial"/>
                <a:cs typeface="Arial"/>
              </a:rPr>
              <a:t> Corte 1</a:t>
            </a:r>
            <a:endParaRPr lang="pt-BR">
              <a:solidFill>
                <a:schemeClr val="accent6"/>
              </a:solidFill>
              <a:ea typeface="Calibri"/>
              <a:cs typeface="Calibri"/>
            </a:endParaRPr>
          </a:p>
        </p:txBody>
      </p:sp>
      <p:pic>
        <p:nvPicPr>
          <p:cNvPr id="2" name="Imagem 1" descr="Diagrama&#10;&#10;O conteúdo gerado por IA pode estar incorreto.">
            <a:extLst>
              <a:ext uri="{FF2B5EF4-FFF2-40B4-BE49-F238E27FC236}">
                <a16:creationId xmlns:a16="http://schemas.microsoft.com/office/drawing/2014/main" id="{995053BD-58DE-464F-6BBC-3099D010DEDB}"/>
              </a:ext>
            </a:extLst>
          </p:cNvPr>
          <p:cNvPicPr>
            <a:picLocks noChangeAspect="1"/>
          </p:cNvPicPr>
          <p:nvPr/>
        </p:nvPicPr>
        <p:blipFill>
          <a:blip r:embed="rId2"/>
          <a:stretch>
            <a:fillRect/>
          </a:stretch>
        </p:blipFill>
        <p:spPr>
          <a:xfrm>
            <a:off x="3095626" y="2279621"/>
            <a:ext cx="11600732" cy="7215817"/>
          </a:xfrm>
          <a:prstGeom prst="rect">
            <a:avLst/>
          </a:prstGeom>
        </p:spPr>
      </p:pic>
      <p:sp>
        <p:nvSpPr>
          <p:cNvPr id="13" name="Retângulo 12">
            <a:extLst>
              <a:ext uri="{FF2B5EF4-FFF2-40B4-BE49-F238E27FC236}">
                <a16:creationId xmlns:a16="http://schemas.microsoft.com/office/drawing/2014/main" id="{25154D18-7728-7506-7388-9CCB28D1AA48}"/>
              </a:ext>
            </a:extLst>
          </p:cNvPr>
          <p:cNvSpPr/>
          <p:nvPr/>
        </p:nvSpPr>
        <p:spPr>
          <a:xfrm>
            <a:off x="3099348" y="2282919"/>
            <a:ext cx="7394070" cy="2801620"/>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053074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6C2DD72E-248B-6597-A1A7-CD655A337791}"/>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ABD15834-8712-ABD8-FA7D-98E1622008C0}"/>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2A9D3162-D8A2-20D8-9200-1EC63A126F03}"/>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1DB4A970-36EC-B489-C4B0-A8EB53333ED7}"/>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0A496B6D-8830-7195-D69B-385609E67B32}"/>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grpSp>
        <p:nvGrpSpPr>
          <p:cNvPr id="24" name="Group 2" hidden="1">
            <a:extLst>
              <a:ext uri="{FF2B5EF4-FFF2-40B4-BE49-F238E27FC236}">
                <a16:creationId xmlns:a16="http://schemas.microsoft.com/office/drawing/2014/main" id="{79D3B73D-3E23-5CCB-F47B-72F614D4D3BB}"/>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2322DAAE-E93B-88D2-C07A-AE6071733A49}"/>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09746E1B-2315-14D1-F010-0FBCCB28CD93}"/>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456EC85F-0BA7-872F-504C-16A80B239CB3}"/>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F1E60FB0-A33E-D376-BFFB-D5C44FE10DE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FA3005DE-DFD5-3B35-B9F6-9AFD2903E2BA}"/>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FF519877-BFC9-9B6E-E6AB-323567D21B6E}"/>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9CF250AD-AB1C-E537-5372-D223C65A466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51616B94-7384-3F66-6E40-E67C53CB851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B51F4677-C66B-09F4-8BC1-3C9FA13E3370}"/>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6D369848-FDF8-0AF7-8FC3-687AF28AC12A}"/>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F0219C66-E15B-AAEA-BA3B-3264BDD50D65}"/>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B5C2BE9D-C277-1E9D-4231-FCB48B63C7E7}"/>
              </a:ext>
            </a:extLst>
          </p:cNvPr>
          <p:cNvSpPr txBox="1"/>
          <p:nvPr/>
        </p:nvSpPr>
        <p:spPr>
          <a:xfrm>
            <a:off x="1686699" y="1656920"/>
            <a:ext cx="15978444" cy="713080"/>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bg1"/>
                </a:solidFill>
                <a:latin typeface="Arial"/>
                <a:cs typeface="Arial"/>
              </a:rPr>
              <a:t>Administrador</a:t>
            </a:r>
            <a:r>
              <a:rPr lang="en-US" sz="4000" b="1">
                <a:solidFill>
                  <a:schemeClr val="bg1"/>
                </a:solidFill>
                <a:latin typeface="Arial"/>
                <a:cs typeface="Arial"/>
              </a:rPr>
              <a:t> </a:t>
            </a:r>
            <a:r>
              <a:rPr lang="en-US" sz="4000" b="1">
                <a:solidFill>
                  <a:schemeClr val="accent6"/>
                </a:solidFill>
                <a:latin typeface="Arial"/>
                <a:cs typeface="Arial"/>
              </a:rPr>
              <a:t>Corte 1</a:t>
            </a:r>
            <a:endParaRPr lang="en-US" sz="4000" b="1">
              <a:solidFill>
                <a:schemeClr val="accent6"/>
              </a:solidFill>
              <a:latin typeface="Arial"/>
              <a:ea typeface="Calibri"/>
              <a:cs typeface="Arial"/>
            </a:endParaRPr>
          </a:p>
        </p:txBody>
      </p:sp>
      <p:pic>
        <p:nvPicPr>
          <p:cNvPr id="2" name="Imagem 1" descr="Diagrama&#10;&#10;O conteúdo gerado por IA pode estar incorreto.">
            <a:extLst>
              <a:ext uri="{FF2B5EF4-FFF2-40B4-BE49-F238E27FC236}">
                <a16:creationId xmlns:a16="http://schemas.microsoft.com/office/drawing/2014/main" id="{3F4776C0-0D0C-AC85-6C26-AF7B41367B7A}"/>
              </a:ext>
            </a:extLst>
          </p:cNvPr>
          <p:cNvPicPr>
            <a:picLocks noChangeAspect="1"/>
          </p:cNvPicPr>
          <p:nvPr/>
        </p:nvPicPr>
        <p:blipFill>
          <a:blip r:embed="rId2"/>
          <a:stretch>
            <a:fillRect/>
          </a:stretch>
        </p:blipFill>
        <p:spPr>
          <a:xfrm>
            <a:off x="1847850" y="2564732"/>
            <a:ext cx="14592300" cy="6210300"/>
          </a:xfrm>
          <a:prstGeom prst="rect">
            <a:avLst/>
          </a:prstGeom>
        </p:spPr>
      </p:pic>
      <p:sp>
        <p:nvSpPr>
          <p:cNvPr id="11" name="CaixaDeTexto 10">
            <a:extLst>
              <a:ext uri="{FF2B5EF4-FFF2-40B4-BE49-F238E27FC236}">
                <a16:creationId xmlns:a16="http://schemas.microsoft.com/office/drawing/2014/main" id="{5DFC6A27-CB00-E0F4-8940-0EA751EB0494}"/>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21</a:t>
            </a:r>
          </a:p>
        </p:txBody>
      </p:sp>
      <p:pic>
        <p:nvPicPr>
          <p:cNvPr id="6" name="Imagem 5" descr="Diagrama&#10;&#10;O conteúdo gerado por IA pode estar incorreto.">
            <a:extLst>
              <a:ext uri="{FF2B5EF4-FFF2-40B4-BE49-F238E27FC236}">
                <a16:creationId xmlns:a16="http://schemas.microsoft.com/office/drawing/2014/main" id="{9601F88E-9A38-3F78-3894-67FD4D3CCF9C}"/>
              </a:ext>
            </a:extLst>
          </p:cNvPr>
          <p:cNvPicPr>
            <a:picLocks noChangeAspect="1"/>
          </p:cNvPicPr>
          <p:nvPr/>
        </p:nvPicPr>
        <p:blipFill>
          <a:blip r:embed="rId3"/>
          <a:stretch>
            <a:fillRect/>
          </a:stretch>
        </p:blipFill>
        <p:spPr>
          <a:xfrm>
            <a:off x="14354176" y="207934"/>
            <a:ext cx="3171107" cy="1972305"/>
          </a:xfrm>
          <a:prstGeom prst="rect">
            <a:avLst/>
          </a:prstGeom>
        </p:spPr>
      </p:pic>
      <p:sp>
        <p:nvSpPr>
          <p:cNvPr id="12" name="Retângulo 11">
            <a:extLst>
              <a:ext uri="{FF2B5EF4-FFF2-40B4-BE49-F238E27FC236}">
                <a16:creationId xmlns:a16="http://schemas.microsoft.com/office/drawing/2014/main" id="{B6CD2D01-ACAD-D1EB-6EC4-BE7E90DAE91D}"/>
              </a:ext>
            </a:extLst>
          </p:cNvPr>
          <p:cNvSpPr/>
          <p:nvPr/>
        </p:nvSpPr>
        <p:spPr>
          <a:xfrm>
            <a:off x="14357898" y="211232"/>
            <a:ext cx="1921958" cy="7727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140224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EE890AB9-ABC2-7E50-4752-72B02833381B}"/>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FF1E91BF-F67B-239B-BA79-E6CD3CC188E1}"/>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7731BAC8-FAC1-B37E-D007-5B8A54167017}"/>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6678A029-5663-655C-66BB-0872C7126115}"/>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E33B96FA-4E3F-B948-06F5-F127AB8AE481}"/>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5B0E39A9-FE2A-7B31-4A17-6B1F079CA6A6}"/>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22</a:t>
            </a:r>
          </a:p>
        </p:txBody>
      </p:sp>
      <p:grpSp>
        <p:nvGrpSpPr>
          <p:cNvPr id="25" name="Group 10">
            <a:extLst>
              <a:ext uri="{FF2B5EF4-FFF2-40B4-BE49-F238E27FC236}">
                <a16:creationId xmlns:a16="http://schemas.microsoft.com/office/drawing/2014/main" id="{E1C00BA5-3B5A-FF2C-EC15-78EBF63B45E3}"/>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7E83F8E7-5766-BD61-E19A-61C0F67B926B}"/>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3D834326-F9B6-96D0-1DEC-762B7E31D256}"/>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736DDF15-B920-5184-9B88-EA1F67476113}"/>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B55AC61B-5AF8-F4A9-BF21-E76E46B8B6C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9B46B735-724C-2EB7-61BF-84A8175FB89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26466B1F-F289-C187-0940-16FDE7B9B779}"/>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5C45BA5D-D150-5A5B-C7D4-506B31E8F18E}"/>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A2B6B195-F0A9-5200-FB56-F4CD08A9B318}"/>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F27A4B1E-0DF8-2DFA-A03B-9AD8A2A74C67}"/>
              </a:ext>
            </a:extLst>
          </p:cNvPr>
          <p:cNvSpPr txBox="1"/>
          <p:nvPr/>
        </p:nvSpPr>
        <p:spPr>
          <a:xfrm>
            <a:off x="1686699" y="1656920"/>
            <a:ext cx="15978444" cy="713080"/>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bg1"/>
                </a:solidFill>
                <a:latin typeface="Arial"/>
                <a:cs typeface="Arial"/>
              </a:rPr>
              <a:t>Administrador</a:t>
            </a:r>
            <a:r>
              <a:rPr lang="en-US" sz="4000" b="1">
                <a:solidFill>
                  <a:schemeClr val="bg1"/>
                </a:solidFill>
                <a:latin typeface="Arial"/>
                <a:cs typeface="Arial"/>
              </a:rPr>
              <a:t> </a:t>
            </a:r>
            <a:r>
              <a:rPr lang="en-US" sz="4000" b="1">
                <a:solidFill>
                  <a:schemeClr val="accent6"/>
                </a:solidFill>
                <a:latin typeface="Arial"/>
                <a:cs typeface="Arial"/>
              </a:rPr>
              <a:t>Corte 1 </a:t>
            </a:r>
            <a:endParaRPr lang="en-US" sz="4000" b="1">
              <a:solidFill>
                <a:schemeClr val="accent6"/>
              </a:solidFill>
              <a:latin typeface="Arial"/>
              <a:ea typeface="Calibri"/>
              <a:cs typeface="Arial"/>
            </a:endParaRPr>
          </a:p>
        </p:txBody>
      </p:sp>
      <p:pic>
        <p:nvPicPr>
          <p:cNvPr id="4" name="Imagem 3" descr="Diagrama&#10;&#10;O conteúdo gerado por IA pode estar incorreto.">
            <a:extLst>
              <a:ext uri="{FF2B5EF4-FFF2-40B4-BE49-F238E27FC236}">
                <a16:creationId xmlns:a16="http://schemas.microsoft.com/office/drawing/2014/main" id="{BA009549-FCA8-8629-E94C-E15DA337F8F9}"/>
              </a:ext>
            </a:extLst>
          </p:cNvPr>
          <p:cNvPicPr>
            <a:picLocks noChangeAspect="1"/>
          </p:cNvPicPr>
          <p:nvPr/>
        </p:nvPicPr>
        <p:blipFill>
          <a:blip r:embed="rId2"/>
          <a:stretch>
            <a:fillRect/>
          </a:stretch>
        </p:blipFill>
        <p:spPr>
          <a:xfrm>
            <a:off x="1667376" y="2745206"/>
            <a:ext cx="14592300" cy="6210300"/>
          </a:xfrm>
          <a:prstGeom prst="rect">
            <a:avLst/>
          </a:prstGeom>
        </p:spPr>
      </p:pic>
      <p:pic>
        <p:nvPicPr>
          <p:cNvPr id="6" name="Imagem 5" descr="Diagrama&#10;&#10;O conteúdo gerado por IA pode estar incorreto.">
            <a:extLst>
              <a:ext uri="{FF2B5EF4-FFF2-40B4-BE49-F238E27FC236}">
                <a16:creationId xmlns:a16="http://schemas.microsoft.com/office/drawing/2014/main" id="{9AB1BFEF-AC6F-4A78-8B40-929F9F39D182}"/>
              </a:ext>
            </a:extLst>
          </p:cNvPr>
          <p:cNvPicPr>
            <a:picLocks noChangeAspect="1"/>
          </p:cNvPicPr>
          <p:nvPr/>
        </p:nvPicPr>
        <p:blipFill>
          <a:blip r:embed="rId3"/>
          <a:stretch>
            <a:fillRect/>
          </a:stretch>
        </p:blipFill>
        <p:spPr>
          <a:xfrm>
            <a:off x="14354176" y="207934"/>
            <a:ext cx="3171107" cy="1972305"/>
          </a:xfrm>
          <a:prstGeom prst="rect">
            <a:avLst/>
          </a:prstGeom>
        </p:spPr>
      </p:pic>
      <p:sp>
        <p:nvSpPr>
          <p:cNvPr id="11" name="Retângulo 10">
            <a:extLst>
              <a:ext uri="{FF2B5EF4-FFF2-40B4-BE49-F238E27FC236}">
                <a16:creationId xmlns:a16="http://schemas.microsoft.com/office/drawing/2014/main" id="{798D67A9-12D5-B62E-C3EA-C93EACDFD636}"/>
              </a:ext>
            </a:extLst>
          </p:cNvPr>
          <p:cNvSpPr/>
          <p:nvPr/>
        </p:nvSpPr>
        <p:spPr>
          <a:xfrm>
            <a:off x="14357898" y="211232"/>
            <a:ext cx="1921958" cy="7727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71239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B89DE3C2-AE7B-E31D-6C57-84373DE8BC43}"/>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EC366176-C759-C969-9C11-6F2DE58F214B}"/>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34373B80-7B89-8D7F-A50B-84C0429C64A6}"/>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2898C108-3974-CE18-2500-106482C4676F}"/>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CA7DBE5D-BB3D-B33A-C612-D70DD6ABAB61}"/>
              </a:ext>
            </a:extLst>
          </p:cNvPr>
          <p:cNvSpPr txBox="1"/>
          <p:nvPr/>
        </p:nvSpPr>
        <p:spPr>
          <a:xfrm>
            <a:off x="17455551" y="9673176"/>
            <a:ext cx="65722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23</a:t>
            </a:r>
            <a:endParaRPr lang="pt-BR">
              <a:solidFill>
                <a:schemeClr val="bg1"/>
              </a:solidFill>
            </a:endParaRPr>
          </a:p>
          <a:p>
            <a:endParaRPr lang="en-US" sz="2500" b="1">
              <a:solidFill>
                <a:schemeClr val="bg1"/>
              </a:solidFill>
              <a:latin typeface="Arial"/>
              <a:cs typeface="Arial"/>
            </a:endParaRPr>
          </a:p>
        </p:txBody>
      </p:sp>
      <p:grpSp>
        <p:nvGrpSpPr>
          <p:cNvPr id="24" name="Group 2" hidden="1">
            <a:extLst>
              <a:ext uri="{FF2B5EF4-FFF2-40B4-BE49-F238E27FC236}">
                <a16:creationId xmlns:a16="http://schemas.microsoft.com/office/drawing/2014/main" id="{C4A3C259-118E-A06E-CDD0-092FEFD6F884}"/>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1E4D0A4A-629B-3FA7-57DB-1D9E492FC993}"/>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C79842C2-4C3B-AF5A-2FAF-B9AC04F85BED}"/>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3" name="Imagem 2" descr="Tela de celular com publicação numa rede social&#10;&#10;O conteúdo gerado por IA pode estar incorreto.">
            <a:extLst>
              <a:ext uri="{FF2B5EF4-FFF2-40B4-BE49-F238E27FC236}">
                <a16:creationId xmlns:a16="http://schemas.microsoft.com/office/drawing/2014/main" id="{8D356BA1-6732-05A3-2713-BBB7A2C0ABE5}"/>
              </a:ext>
            </a:extLst>
          </p:cNvPr>
          <p:cNvPicPr>
            <a:picLocks noChangeAspect="1"/>
          </p:cNvPicPr>
          <p:nvPr/>
        </p:nvPicPr>
        <p:blipFill>
          <a:blip r:embed="rId2"/>
          <a:stretch>
            <a:fillRect/>
          </a:stretch>
        </p:blipFill>
        <p:spPr>
          <a:xfrm>
            <a:off x="3171825" y="-4762"/>
            <a:ext cx="5151457" cy="10297971"/>
          </a:xfrm>
          <a:prstGeom prst="rect">
            <a:avLst/>
          </a:prstGeom>
        </p:spPr>
      </p:pic>
      <p:pic>
        <p:nvPicPr>
          <p:cNvPr id="4" name="Imagem 3" descr="Interface gráfica do usuário, Texto, Aplicativo&#10;&#10;O conteúdo gerado por IA pode estar incorreto.">
            <a:extLst>
              <a:ext uri="{FF2B5EF4-FFF2-40B4-BE49-F238E27FC236}">
                <a16:creationId xmlns:a16="http://schemas.microsoft.com/office/drawing/2014/main" id="{EB3133C5-F2E0-52EB-390F-2EEFF3C69CDA}"/>
              </a:ext>
            </a:extLst>
          </p:cNvPr>
          <p:cNvPicPr>
            <a:picLocks noChangeAspect="1"/>
          </p:cNvPicPr>
          <p:nvPr/>
        </p:nvPicPr>
        <p:blipFill>
          <a:blip r:embed="rId3"/>
          <a:stretch>
            <a:fillRect/>
          </a:stretch>
        </p:blipFill>
        <p:spPr>
          <a:xfrm>
            <a:off x="10024640" y="-6691"/>
            <a:ext cx="5181600" cy="10287000"/>
          </a:xfrm>
          <a:prstGeom prst="rect">
            <a:avLst/>
          </a:prstGeom>
        </p:spPr>
      </p:pic>
    </p:spTree>
    <p:extLst>
      <p:ext uri="{BB962C8B-B14F-4D97-AF65-F5344CB8AC3E}">
        <p14:creationId xmlns:p14="http://schemas.microsoft.com/office/powerpoint/2010/main" val="3515774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A2B6249C-6B07-37A2-7B9E-4FB958442DF7}"/>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CA5C574-E8AA-AA84-5818-47EB2E9B4EC7}"/>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1CEFC408-720F-1DD0-7120-6576AD1A6419}"/>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685D338D-27B8-EBF2-2619-6DDC046B312E}"/>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3FD8A00C-B5E9-96A9-FE89-D457A0150D7A}"/>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9C8953D4-1E4C-58A9-43DF-F9B92E9FC4DD}"/>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24</a:t>
            </a:r>
          </a:p>
        </p:txBody>
      </p:sp>
      <p:grpSp>
        <p:nvGrpSpPr>
          <p:cNvPr id="24" name="Group 2" hidden="1">
            <a:extLst>
              <a:ext uri="{FF2B5EF4-FFF2-40B4-BE49-F238E27FC236}">
                <a16:creationId xmlns:a16="http://schemas.microsoft.com/office/drawing/2014/main" id="{E5BD291A-416B-7ACE-799B-7D986BDDF025}"/>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A64AE637-1445-02A4-256B-7CD92D17D2B9}"/>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5D6B3D01-B531-7D9F-6BF9-0DFE5D257A07}"/>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F0A59FEC-2938-94F5-9E82-E532A090FB29}"/>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8D29221D-B4A1-B28C-30B5-E5F5D79FA62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358A70A6-A274-E85A-E76E-A971414242C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29726949-7CC8-52C8-AB80-88B9762E4CCF}"/>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2FA9D786-111C-1BD9-4D27-24A1A055081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14A847CD-AFDC-E53F-B7A4-64629438E6A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F187B424-124D-1B43-C02D-C656BC90C26F}"/>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BB48676F-792B-41ED-D9BE-8C9360BB81CB}"/>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53F811C5-070F-EF39-206D-D9799A79633B}"/>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DFB75203-03AD-DF80-0705-C5AFA25D9C89}"/>
              </a:ext>
            </a:extLst>
          </p:cNvPr>
          <p:cNvSpPr txBox="1"/>
          <p:nvPr/>
        </p:nvSpPr>
        <p:spPr>
          <a:xfrm>
            <a:off x="1686699" y="1656920"/>
            <a:ext cx="15978444" cy="713080"/>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bg1"/>
                </a:solidFill>
                <a:latin typeface="Arial"/>
                <a:cs typeface="Arial"/>
              </a:rPr>
              <a:t>Administrador</a:t>
            </a:r>
            <a:r>
              <a:rPr lang="en-US" sz="4000" b="1">
                <a:solidFill>
                  <a:schemeClr val="bg1"/>
                </a:solidFill>
                <a:latin typeface="Arial"/>
                <a:cs typeface="Arial"/>
              </a:rPr>
              <a:t> </a:t>
            </a:r>
            <a:r>
              <a:rPr lang="en-US" sz="4000" b="1">
                <a:solidFill>
                  <a:schemeClr val="accent6"/>
                </a:solidFill>
                <a:latin typeface="Arial"/>
                <a:cs typeface="Arial"/>
              </a:rPr>
              <a:t>Corte 1</a:t>
            </a:r>
            <a:endParaRPr lang="en-US" sz="4000" b="1">
              <a:solidFill>
                <a:schemeClr val="accent6"/>
              </a:solidFill>
              <a:latin typeface="Arial"/>
              <a:ea typeface="Calibri"/>
              <a:cs typeface="Arial"/>
            </a:endParaRPr>
          </a:p>
        </p:txBody>
      </p:sp>
      <p:pic>
        <p:nvPicPr>
          <p:cNvPr id="6" name="Imagem 5" descr="Diagrama&#10;&#10;O conteúdo gerado por IA pode estar incorreto.">
            <a:extLst>
              <a:ext uri="{FF2B5EF4-FFF2-40B4-BE49-F238E27FC236}">
                <a16:creationId xmlns:a16="http://schemas.microsoft.com/office/drawing/2014/main" id="{2EC6A61E-3303-701F-59FE-40DC3208E988}"/>
              </a:ext>
            </a:extLst>
          </p:cNvPr>
          <p:cNvPicPr>
            <a:picLocks noChangeAspect="1"/>
          </p:cNvPicPr>
          <p:nvPr/>
        </p:nvPicPr>
        <p:blipFill>
          <a:blip r:embed="rId2"/>
          <a:stretch>
            <a:fillRect/>
          </a:stretch>
        </p:blipFill>
        <p:spPr>
          <a:xfrm>
            <a:off x="1847850" y="2564732"/>
            <a:ext cx="14592300" cy="6210300"/>
          </a:xfrm>
          <a:prstGeom prst="rect">
            <a:avLst/>
          </a:prstGeom>
        </p:spPr>
      </p:pic>
      <p:pic>
        <p:nvPicPr>
          <p:cNvPr id="13" name="Imagem 12" descr="Diagrama&#10;&#10;O conteúdo gerado por IA pode estar incorreto.">
            <a:extLst>
              <a:ext uri="{FF2B5EF4-FFF2-40B4-BE49-F238E27FC236}">
                <a16:creationId xmlns:a16="http://schemas.microsoft.com/office/drawing/2014/main" id="{2D968DAE-33D2-38D6-3AD2-75AD4D37C19D}"/>
              </a:ext>
            </a:extLst>
          </p:cNvPr>
          <p:cNvPicPr>
            <a:picLocks noChangeAspect="1"/>
          </p:cNvPicPr>
          <p:nvPr/>
        </p:nvPicPr>
        <p:blipFill>
          <a:blip r:embed="rId3"/>
          <a:stretch>
            <a:fillRect/>
          </a:stretch>
        </p:blipFill>
        <p:spPr>
          <a:xfrm>
            <a:off x="14354176" y="207934"/>
            <a:ext cx="3171107" cy="1972305"/>
          </a:xfrm>
          <a:prstGeom prst="rect">
            <a:avLst/>
          </a:prstGeom>
        </p:spPr>
      </p:pic>
      <p:sp>
        <p:nvSpPr>
          <p:cNvPr id="15" name="Retângulo 14">
            <a:extLst>
              <a:ext uri="{FF2B5EF4-FFF2-40B4-BE49-F238E27FC236}">
                <a16:creationId xmlns:a16="http://schemas.microsoft.com/office/drawing/2014/main" id="{0A7C0FD1-A505-2185-7A28-95D6754DC515}"/>
              </a:ext>
            </a:extLst>
          </p:cNvPr>
          <p:cNvSpPr/>
          <p:nvPr/>
        </p:nvSpPr>
        <p:spPr>
          <a:xfrm>
            <a:off x="14357898" y="211232"/>
            <a:ext cx="1921958" cy="77279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796629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4DCA4554-0A90-F022-8541-9E17773C09B8}"/>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B9D8918D-9DFE-BCFE-BD77-CB514902EE3F}"/>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62AAB23E-5D9F-5F8D-C0C2-11417D8536BD}"/>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39842555-1ED0-263B-5B4D-52A6D48EE6A7}"/>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3297439F-7F57-4769-212E-4CB10BC73776}"/>
              </a:ext>
            </a:extLst>
          </p:cNvPr>
          <p:cNvSpPr txBox="1"/>
          <p:nvPr/>
        </p:nvSpPr>
        <p:spPr>
          <a:xfrm>
            <a:off x="17455551" y="9673176"/>
            <a:ext cx="65722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25</a:t>
            </a:r>
            <a:endParaRPr lang="pt-BR">
              <a:solidFill>
                <a:schemeClr val="bg1"/>
              </a:solidFill>
            </a:endParaRPr>
          </a:p>
          <a:p>
            <a:endParaRPr lang="en-US" sz="2500" b="1">
              <a:solidFill>
                <a:schemeClr val="bg1"/>
              </a:solidFill>
              <a:latin typeface="Arial"/>
              <a:cs typeface="Arial"/>
            </a:endParaRPr>
          </a:p>
        </p:txBody>
      </p:sp>
      <p:grpSp>
        <p:nvGrpSpPr>
          <p:cNvPr id="24" name="Group 2" hidden="1">
            <a:extLst>
              <a:ext uri="{FF2B5EF4-FFF2-40B4-BE49-F238E27FC236}">
                <a16:creationId xmlns:a16="http://schemas.microsoft.com/office/drawing/2014/main" id="{6C936190-1973-2967-8CCF-A44C363BDA8D}"/>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42F6BD60-A52E-6C21-0E84-22F6BF90DA38}"/>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185F72B9-227E-C2B2-EA44-5061F11BF83B}"/>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2" name="Imagem 1" descr="Interface gráfica do usuário, Texto, Aplicativo, chat ou mensagem de texto&#10;&#10;O conteúdo gerado por IA pode estar incorreto.">
            <a:extLst>
              <a:ext uri="{FF2B5EF4-FFF2-40B4-BE49-F238E27FC236}">
                <a16:creationId xmlns:a16="http://schemas.microsoft.com/office/drawing/2014/main" id="{6C8F26A3-6011-A780-3AAC-5D687E1AF23D}"/>
              </a:ext>
            </a:extLst>
          </p:cNvPr>
          <p:cNvPicPr>
            <a:picLocks noChangeAspect="1"/>
          </p:cNvPicPr>
          <p:nvPr/>
        </p:nvPicPr>
        <p:blipFill>
          <a:blip r:embed="rId2"/>
          <a:srcRect l="-2373" t="1833" r="4746" b="2333"/>
          <a:stretch>
            <a:fillRect/>
          </a:stretch>
        </p:blipFill>
        <p:spPr>
          <a:xfrm>
            <a:off x="6574240" y="-964"/>
            <a:ext cx="5150750" cy="10282351"/>
          </a:xfrm>
          <a:prstGeom prst="rect">
            <a:avLst/>
          </a:prstGeom>
        </p:spPr>
      </p:pic>
    </p:spTree>
    <p:extLst>
      <p:ext uri="{BB962C8B-B14F-4D97-AF65-F5344CB8AC3E}">
        <p14:creationId xmlns:p14="http://schemas.microsoft.com/office/powerpoint/2010/main" val="3527077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52181DFF-CD05-275A-7CAD-1B3ABB9FA7B7}"/>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13F356C4-B2EF-52A0-923A-905D6915B2E0}"/>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BA41106E-658C-13F1-7331-B87DA9567C9F}"/>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F0A8BD9F-AAAF-63EC-3F18-546C3112C068}"/>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81A79C82-B0DA-4C3D-28B0-DB991182FEA5}"/>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7605E892-0C7B-F2C9-051E-E3F9B705E007}"/>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26</a:t>
            </a:r>
          </a:p>
        </p:txBody>
      </p:sp>
      <p:grpSp>
        <p:nvGrpSpPr>
          <p:cNvPr id="24" name="Group 2" hidden="1">
            <a:extLst>
              <a:ext uri="{FF2B5EF4-FFF2-40B4-BE49-F238E27FC236}">
                <a16:creationId xmlns:a16="http://schemas.microsoft.com/office/drawing/2014/main" id="{AE6CA6D1-7BE0-E7A1-14AB-50CAC42AE476}"/>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7101B8F3-279B-3E12-C8F7-9D748D0A2E4D}"/>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9DCE4749-2D7B-ECF4-B060-62A9A312982F}"/>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F72D30A1-B12D-FCB0-DD19-8D93EA1CFB11}"/>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597E50B5-F805-76A3-183B-7E764291E0D2}"/>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4359328C-3C9B-070C-0EEE-52CBA625D8A5}"/>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BCD6F639-2610-9B17-AE96-7497C4136519}"/>
              </a:ext>
            </a:extLst>
          </p:cNvPr>
          <p:cNvGrpSpPr/>
          <p:nvPr/>
        </p:nvGrpSpPr>
        <p:grpSpPr>
          <a:xfrm flipH="1">
            <a:off x="-112210" y="-110686"/>
            <a:ext cx="17573626" cy="109539"/>
            <a:chOff x="0" y="-47625"/>
            <a:chExt cx="812800" cy="2917664"/>
          </a:xfrm>
        </p:grpSpPr>
        <p:sp>
          <p:nvSpPr>
            <p:cNvPr id="32" name="Freeform 11">
              <a:extLst>
                <a:ext uri="{FF2B5EF4-FFF2-40B4-BE49-F238E27FC236}">
                  <a16:creationId xmlns:a16="http://schemas.microsoft.com/office/drawing/2014/main" id="{0116A5F2-E017-EFCA-8C12-050A6CB58D8B}"/>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C6C15528-48EE-9F5C-9A5C-CC9D8ECC75A4}"/>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4D1D7FDF-EE44-A47F-30FF-7E26178D3374}"/>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15B2A0F1-FB27-383A-554E-046A468EE28D}"/>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0A48748C-5096-2BA4-A8EF-6D891CA3B931}"/>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8F2DA195-625F-7854-F60A-1399115A0F55}"/>
              </a:ext>
            </a:extLst>
          </p:cNvPr>
          <p:cNvSpPr txBox="1"/>
          <p:nvPr/>
        </p:nvSpPr>
        <p:spPr>
          <a:xfrm>
            <a:off x="1671659" y="1551644"/>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Administrador</a:t>
            </a:r>
            <a:r>
              <a:rPr lang="en-US" sz="4000" b="1">
                <a:solidFill>
                  <a:schemeClr val="accent6"/>
                </a:solidFill>
                <a:latin typeface="Arial"/>
                <a:cs typeface="Arial"/>
              </a:rPr>
              <a:t> </a:t>
            </a:r>
            <a:endParaRPr lang="pt-BR">
              <a:solidFill>
                <a:schemeClr val="accent6"/>
              </a:solidFill>
              <a:ea typeface="Calibri"/>
              <a:cs typeface="Calibri"/>
            </a:endParaRPr>
          </a:p>
        </p:txBody>
      </p:sp>
      <p:pic>
        <p:nvPicPr>
          <p:cNvPr id="2" name="Imagem 1" descr="Diagrama&#10;&#10;O conteúdo gerado por IA pode estar incorreto.">
            <a:extLst>
              <a:ext uri="{FF2B5EF4-FFF2-40B4-BE49-F238E27FC236}">
                <a16:creationId xmlns:a16="http://schemas.microsoft.com/office/drawing/2014/main" id="{05459218-0909-C363-3D71-8EE0CD2F88FB}"/>
              </a:ext>
            </a:extLst>
          </p:cNvPr>
          <p:cNvPicPr>
            <a:picLocks noChangeAspect="1"/>
          </p:cNvPicPr>
          <p:nvPr/>
        </p:nvPicPr>
        <p:blipFill>
          <a:blip r:embed="rId2"/>
          <a:stretch>
            <a:fillRect/>
          </a:stretch>
        </p:blipFill>
        <p:spPr>
          <a:xfrm>
            <a:off x="3526946" y="2279620"/>
            <a:ext cx="11708562" cy="7215817"/>
          </a:xfrm>
          <a:prstGeom prst="rect">
            <a:avLst/>
          </a:prstGeom>
        </p:spPr>
      </p:pic>
      <p:sp>
        <p:nvSpPr>
          <p:cNvPr id="13" name="Retângulo 12">
            <a:extLst>
              <a:ext uri="{FF2B5EF4-FFF2-40B4-BE49-F238E27FC236}">
                <a16:creationId xmlns:a16="http://schemas.microsoft.com/office/drawing/2014/main" id="{1C2248E0-BD66-E0B7-E6E3-2E82ADDA4EB1}"/>
              </a:ext>
            </a:extLst>
          </p:cNvPr>
          <p:cNvSpPr/>
          <p:nvPr/>
        </p:nvSpPr>
        <p:spPr>
          <a:xfrm>
            <a:off x="3530668" y="3814108"/>
            <a:ext cx="9831032" cy="2686511"/>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845323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47CED3EB-1A67-24F0-4DC0-4EC7F3F86917}"/>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A2CCB06B-AC26-0C46-E458-1FD4949C2197}"/>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9092CEFE-2D4C-2352-910F-D547B526C560}"/>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614B2276-D351-4527-9E65-10234848916D}"/>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54F187A7-8081-72B1-7A92-B55282B3AF4B}"/>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4F0640A1-C509-CC60-D5D5-711737BE809F}"/>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27</a:t>
            </a:r>
          </a:p>
        </p:txBody>
      </p:sp>
      <p:grpSp>
        <p:nvGrpSpPr>
          <p:cNvPr id="24" name="Group 2" hidden="1">
            <a:extLst>
              <a:ext uri="{FF2B5EF4-FFF2-40B4-BE49-F238E27FC236}">
                <a16:creationId xmlns:a16="http://schemas.microsoft.com/office/drawing/2014/main" id="{BCB0DE99-DEF5-2606-E330-B01195B7A5FB}"/>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875A77CD-9E56-C5CE-6208-9CEEB674FE05}"/>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64F3D2AC-7F29-078C-A2FE-0EEAF2ADBCAB}"/>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2F2A9557-9DA2-DF99-58E3-45A3BAC9EF2F}"/>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DC333D78-D433-EC00-EA71-D1198B9FDAC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7F7A20B2-7DAE-4775-7487-23568EFBA79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27B06AAC-FA3F-BCBF-1FE4-06E09693720C}"/>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C9A4E9CB-134D-0191-A3B8-FF40370D0E1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2CB0A9C4-1CC6-3336-080E-780B9DF0C755}"/>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409D4D1A-9A16-770B-61E3-342144DD511A}"/>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E8D79E21-E0AA-F9AF-1FC8-8F2C12C103C8}"/>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B84E6F8F-6A44-19B8-5515-836AD0997AB9}"/>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207CC98B-F50F-D8B0-7797-8C87AD3A2D30}"/>
              </a:ext>
            </a:extLst>
          </p:cNvPr>
          <p:cNvSpPr txBox="1"/>
          <p:nvPr/>
        </p:nvSpPr>
        <p:spPr>
          <a:xfrm>
            <a:off x="1701738" y="1386209"/>
            <a:ext cx="15741961" cy="713080"/>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bg1"/>
                </a:solidFill>
                <a:latin typeface="Arial"/>
                <a:cs typeface="Arial"/>
              </a:rPr>
              <a:t>Administrador</a:t>
            </a:r>
            <a:r>
              <a:rPr lang="en-US" sz="4000" b="1">
                <a:solidFill>
                  <a:schemeClr val="bg1"/>
                </a:solidFill>
                <a:latin typeface="Arial"/>
                <a:cs typeface="Arial"/>
              </a:rPr>
              <a:t> </a:t>
            </a:r>
            <a:r>
              <a:rPr lang="en-US" sz="4000" b="1">
                <a:solidFill>
                  <a:schemeClr val="accent6"/>
                </a:solidFill>
                <a:latin typeface="Arial"/>
                <a:cs typeface="Arial"/>
              </a:rPr>
              <a:t>Corte 2</a:t>
            </a:r>
            <a:endParaRPr lang="en-US" sz="4000" b="1" err="1">
              <a:solidFill>
                <a:schemeClr val="accent6"/>
              </a:solidFill>
              <a:latin typeface="Arial"/>
              <a:ea typeface="Calibri"/>
              <a:cs typeface="Arial"/>
            </a:endParaRPr>
          </a:p>
        </p:txBody>
      </p:sp>
      <p:pic>
        <p:nvPicPr>
          <p:cNvPr id="6" name="Imagem 5" descr="Diagrama&#10;&#10;O conteúdo gerado por IA pode estar incorreto.">
            <a:extLst>
              <a:ext uri="{FF2B5EF4-FFF2-40B4-BE49-F238E27FC236}">
                <a16:creationId xmlns:a16="http://schemas.microsoft.com/office/drawing/2014/main" id="{E5837070-6661-B8BA-EF0E-EE08BCBBC0DD}"/>
              </a:ext>
            </a:extLst>
          </p:cNvPr>
          <p:cNvPicPr>
            <a:picLocks noChangeAspect="1"/>
          </p:cNvPicPr>
          <p:nvPr/>
        </p:nvPicPr>
        <p:blipFill>
          <a:blip r:embed="rId2"/>
          <a:stretch>
            <a:fillRect/>
          </a:stretch>
        </p:blipFill>
        <p:spPr>
          <a:xfrm>
            <a:off x="767012" y="3119830"/>
            <a:ext cx="16799094" cy="4423325"/>
          </a:xfrm>
          <a:prstGeom prst="rect">
            <a:avLst/>
          </a:prstGeom>
        </p:spPr>
      </p:pic>
      <p:pic>
        <p:nvPicPr>
          <p:cNvPr id="4" name="Imagem 3" descr="Diagrama&#10;&#10;O conteúdo gerado por IA pode estar incorreto.">
            <a:extLst>
              <a:ext uri="{FF2B5EF4-FFF2-40B4-BE49-F238E27FC236}">
                <a16:creationId xmlns:a16="http://schemas.microsoft.com/office/drawing/2014/main" id="{EC1140C9-4641-A5CB-8E29-03FA884B2F13}"/>
              </a:ext>
            </a:extLst>
          </p:cNvPr>
          <p:cNvPicPr>
            <a:picLocks noChangeAspect="1"/>
          </p:cNvPicPr>
          <p:nvPr/>
        </p:nvPicPr>
        <p:blipFill>
          <a:blip r:embed="rId3"/>
          <a:stretch>
            <a:fillRect/>
          </a:stretch>
        </p:blipFill>
        <p:spPr>
          <a:xfrm>
            <a:off x="13885383" y="293658"/>
            <a:ext cx="3664700" cy="2258055"/>
          </a:xfrm>
          <a:prstGeom prst="rect">
            <a:avLst/>
          </a:prstGeom>
        </p:spPr>
      </p:pic>
      <p:sp>
        <p:nvSpPr>
          <p:cNvPr id="11" name="Retângulo 10">
            <a:extLst>
              <a:ext uri="{FF2B5EF4-FFF2-40B4-BE49-F238E27FC236}">
                <a16:creationId xmlns:a16="http://schemas.microsoft.com/office/drawing/2014/main" id="{AFE11C41-12A5-B859-9398-DE63B596DEAA}"/>
              </a:ext>
            </a:extLst>
          </p:cNvPr>
          <p:cNvSpPr/>
          <p:nvPr/>
        </p:nvSpPr>
        <p:spPr>
          <a:xfrm>
            <a:off x="13889105" y="756584"/>
            <a:ext cx="3201633" cy="886286"/>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756245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84FE4C54-29FB-601F-D17B-03D2C1759945}"/>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BD79A50B-7C3A-A0F3-EBCB-F63234FEC8F6}"/>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C5670B5D-9502-D68A-7759-67168F7D3770}"/>
              </a:ext>
            </a:extLst>
          </p:cNvPr>
          <p:cNvGrpSpPr/>
          <p:nvPr/>
        </p:nvGrpSpPr>
        <p:grpSpPr>
          <a:xfrm>
            <a:off x="-88273" y="-144226"/>
            <a:ext cx="857250" cy="10482262"/>
            <a:chOff x="0" y="-47625"/>
            <a:chExt cx="812800" cy="2921646"/>
          </a:xfrm>
        </p:grpSpPr>
        <p:sp>
          <p:nvSpPr>
            <p:cNvPr id="7" name="Freeform 11">
              <a:extLst>
                <a:ext uri="{FF2B5EF4-FFF2-40B4-BE49-F238E27FC236}">
                  <a16:creationId xmlns:a16="http://schemas.microsoft.com/office/drawing/2014/main" id="{D8367B6D-D77A-6CED-72CD-F66BE4D5EA0B}"/>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CDC79DD4-120D-AC8F-550F-BA8D211A67C5}"/>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0BCADF0B-645C-7BD6-ADF2-1459EFC1A5B2}"/>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28</a:t>
            </a:r>
          </a:p>
        </p:txBody>
      </p:sp>
      <p:grpSp>
        <p:nvGrpSpPr>
          <p:cNvPr id="24" name="Group 2" hidden="1">
            <a:extLst>
              <a:ext uri="{FF2B5EF4-FFF2-40B4-BE49-F238E27FC236}">
                <a16:creationId xmlns:a16="http://schemas.microsoft.com/office/drawing/2014/main" id="{464DE559-A162-CC78-809A-1119CC891FFC}"/>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E7AD4C09-E34C-BAAB-0E1F-6D82AD3514E1}"/>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2614C74C-5E02-E5E6-5CF7-7CA68ACC390C}"/>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2330D4AD-D51D-B02A-8A74-CD92FA866378}"/>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2BF48155-F896-ED0E-C77C-755F544AD65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6C78542A-8C26-3B44-F6D2-1A02D7E1ADB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89171090-9DDE-73E3-F039-9BDD1AAB668E}"/>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02502A85-F973-1F52-226A-34AAE8C6157D}"/>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260690AE-45C1-332F-73DD-DA3BAD58B919}"/>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671DCA23-2549-327C-8664-7DB1C5B101EB}"/>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70E94442-C432-9D3C-CD37-85A9A39CE4ED}"/>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D20EF169-7ADE-2B40-0714-E0B2187B9FA8}"/>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6F43B843-A03F-F9C7-E3A9-8E0A35E4EC45}"/>
              </a:ext>
            </a:extLst>
          </p:cNvPr>
          <p:cNvSpPr txBox="1"/>
          <p:nvPr/>
        </p:nvSpPr>
        <p:spPr>
          <a:xfrm>
            <a:off x="1701738" y="1386209"/>
            <a:ext cx="15741961" cy="713080"/>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bg1"/>
                </a:solidFill>
                <a:latin typeface="Arial"/>
                <a:cs typeface="Arial"/>
              </a:rPr>
              <a:t>Administrador</a:t>
            </a:r>
            <a:r>
              <a:rPr lang="en-US" sz="4000" b="1">
                <a:solidFill>
                  <a:schemeClr val="bg1"/>
                </a:solidFill>
                <a:latin typeface="Arial"/>
                <a:cs typeface="Arial"/>
              </a:rPr>
              <a:t> </a:t>
            </a:r>
            <a:r>
              <a:rPr lang="en-US" sz="4000" b="1">
                <a:solidFill>
                  <a:schemeClr val="accent6"/>
                </a:solidFill>
                <a:latin typeface="Arial"/>
                <a:cs typeface="Arial"/>
              </a:rPr>
              <a:t>Corte 2</a:t>
            </a:r>
            <a:endParaRPr lang="en-US" sz="4000" b="1" err="1">
              <a:solidFill>
                <a:schemeClr val="accent6"/>
              </a:solidFill>
              <a:latin typeface="Arial"/>
              <a:ea typeface="Calibri"/>
              <a:cs typeface="Arial"/>
            </a:endParaRPr>
          </a:p>
        </p:txBody>
      </p:sp>
      <p:pic>
        <p:nvPicPr>
          <p:cNvPr id="2" name="Imagem 1" descr="Diagrama, Esquemático&#10;&#10;O conteúdo gerado por IA pode estar incorreto.">
            <a:extLst>
              <a:ext uri="{FF2B5EF4-FFF2-40B4-BE49-F238E27FC236}">
                <a16:creationId xmlns:a16="http://schemas.microsoft.com/office/drawing/2014/main" id="{1FC0C8BD-6C7E-ED64-4A2D-248337EA3985}"/>
              </a:ext>
            </a:extLst>
          </p:cNvPr>
          <p:cNvPicPr>
            <a:picLocks noChangeAspect="1"/>
          </p:cNvPicPr>
          <p:nvPr/>
        </p:nvPicPr>
        <p:blipFill>
          <a:blip r:embed="rId2"/>
          <a:stretch>
            <a:fillRect/>
          </a:stretch>
        </p:blipFill>
        <p:spPr>
          <a:xfrm>
            <a:off x="767014" y="3164950"/>
            <a:ext cx="16693815" cy="4378205"/>
          </a:xfrm>
          <a:prstGeom prst="rect">
            <a:avLst/>
          </a:prstGeom>
        </p:spPr>
      </p:pic>
      <p:pic>
        <p:nvPicPr>
          <p:cNvPr id="6" name="Imagem 5" descr="Diagrama&#10;&#10;O conteúdo gerado por IA pode estar incorreto.">
            <a:extLst>
              <a:ext uri="{FF2B5EF4-FFF2-40B4-BE49-F238E27FC236}">
                <a16:creationId xmlns:a16="http://schemas.microsoft.com/office/drawing/2014/main" id="{B5777E6B-75E5-FCFD-6129-66FFB4380152}"/>
              </a:ext>
            </a:extLst>
          </p:cNvPr>
          <p:cNvPicPr>
            <a:picLocks noChangeAspect="1"/>
          </p:cNvPicPr>
          <p:nvPr/>
        </p:nvPicPr>
        <p:blipFill>
          <a:blip r:embed="rId3"/>
          <a:stretch>
            <a:fillRect/>
          </a:stretch>
        </p:blipFill>
        <p:spPr>
          <a:xfrm>
            <a:off x="13885383" y="293658"/>
            <a:ext cx="3664700" cy="2258055"/>
          </a:xfrm>
          <a:prstGeom prst="rect">
            <a:avLst/>
          </a:prstGeom>
        </p:spPr>
      </p:pic>
      <p:sp>
        <p:nvSpPr>
          <p:cNvPr id="11" name="Retângulo 10">
            <a:extLst>
              <a:ext uri="{FF2B5EF4-FFF2-40B4-BE49-F238E27FC236}">
                <a16:creationId xmlns:a16="http://schemas.microsoft.com/office/drawing/2014/main" id="{BDF8F589-F561-FAFF-7713-694453E634DE}"/>
              </a:ext>
            </a:extLst>
          </p:cNvPr>
          <p:cNvSpPr/>
          <p:nvPr/>
        </p:nvSpPr>
        <p:spPr>
          <a:xfrm>
            <a:off x="13889105" y="756584"/>
            <a:ext cx="3201633" cy="886286"/>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76349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A36D8A7B-F48B-AC87-B734-CD71FB409513}"/>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31230ED2-F7DA-822E-DDBE-7D50B7FE3B69}"/>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9B364113-0C97-1BC3-7060-A23655AE6ADB}"/>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6BAEF2FE-DA03-DB5C-65EC-81BA0E100650}"/>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56733951-826E-40A2-8644-BC53EFCC5759}"/>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ea typeface="Calibri"/>
                <a:cs typeface="Arial"/>
              </a:rPr>
              <a:t>29</a:t>
            </a:r>
          </a:p>
        </p:txBody>
      </p:sp>
      <p:grpSp>
        <p:nvGrpSpPr>
          <p:cNvPr id="24" name="Group 2" hidden="1">
            <a:extLst>
              <a:ext uri="{FF2B5EF4-FFF2-40B4-BE49-F238E27FC236}">
                <a16:creationId xmlns:a16="http://schemas.microsoft.com/office/drawing/2014/main" id="{80FED8A1-9F64-2CC5-E963-89F23B54DAE3}"/>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ED901991-3E8E-448A-5B16-772E224AB6E8}"/>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C02C2DAA-3449-66ED-3568-969C8BCDBA28}"/>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2" name="Imagem 1" descr="Interface gráfica do usuário, Texto, Aplicativo&#10;&#10;O conteúdo gerado por IA pode estar incorreto.">
            <a:extLst>
              <a:ext uri="{FF2B5EF4-FFF2-40B4-BE49-F238E27FC236}">
                <a16:creationId xmlns:a16="http://schemas.microsoft.com/office/drawing/2014/main" id="{14A980B7-A73B-ED2F-593E-2D4C436C3BE5}"/>
              </a:ext>
            </a:extLst>
          </p:cNvPr>
          <p:cNvPicPr>
            <a:picLocks noChangeAspect="1"/>
          </p:cNvPicPr>
          <p:nvPr/>
        </p:nvPicPr>
        <p:blipFill>
          <a:blip r:embed="rId2"/>
          <a:srcRect l="2446" r="1902" b="-24"/>
          <a:stretch>
            <a:fillRect/>
          </a:stretch>
        </p:blipFill>
        <p:spPr>
          <a:xfrm>
            <a:off x="6641999" y="-2472"/>
            <a:ext cx="5018597" cy="10294422"/>
          </a:xfrm>
          <a:prstGeom prst="rect">
            <a:avLst/>
          </a:prstGeom>
        </p:spPr>
      </p:pic>
    </p:spTree>
    <p:extLst>
      <p:ext uri="{BB962C8B-B14F-4D97-AF65-F5344CB8AC3E}">
        <p14:creationId xmlns:p14="http://schemas.microsoft.com/office/powerpoint/2010/main" val="2140331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A1187-DAB9-8989-7B47-6E488810270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E511ED-A669-FAB7-0AF1-444251B3C60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8" name="AutoShape 8">
            <a:extLst>
              <a:ext uri="{FF2B5EF4-FFF2-40B4-BE49-F238E27FC236}">
                <a16:creationId xmlns:a16="http://schemas.microsoft.com/office/drawing/2014/main" id="{72D58463-32C9-4ACB-DFE7-163AC147B254}"/>
              </a:ext>
            </a:extLst>
          </p:cNvPr>
          <p:cNvSpPr/>
          <p:nvPr/>
        </p:nvSpPr>
        <p:spPr>
          <a:xfrm>
            <a:off x="3083" y="2004452"/>
            <a:ext cx="6492240" cy="0"/>
          </a:xfrm>
          <a:prstGeom prst="line">
            <a:avLst/>
          </a:prstGeom>
          <a:ln w="28575" cap="flat">
            <a:solidFill>
              <a:schemeClr val="accent6"/>
            </a:solidFill>
            <a:prstDash val="solid"/>
            <a:headEnd type="none" w="sm" len="sm"/>
            <a:tailEnd type="none" w="sm" len="sm"/>
          </a:ln>
        </p:spPr>
      </p:sp>
      <p:pic>
        <p:nvPicPr>
          <p:cNvPr id="11" name="Imagem 10" descr="Logotipo, nome da empresa&#10;&#10;O conteúdo gerado por IA pode estar incorreto.">
            <a:extLst>
              <a:ext uri="{FF2B5EF4-FFF2-40B4-BE49-F238E27FC236}">
                <a16:creationId xmlns:a16="http://schemas.microsoft.com/office/drawing/2014/main" id="{98F40587-35A7-8676-3A36-35B5FB57798D}"/>
              </a:ext>
            </a:extLst>
          </p:cNvPr>
          <p:cNvPicPr>
            <a:picLocks noChangeAspect="1"/>
          </p:cNvPicPr>
          <p:nvPr/>
        </p:nvPicPr>
        <p:blipFill>
          <a:blip r:embed="rId3"/>
          <a:stretch>
            <a:fillRect/>
          </a:stretch>
        </p:blipFill>
        <p:spPr>
          <a:xfrm>
            <a:off x="-4098" y="-674802"/>
            <a:ext cx="3317576" cy="3468538"/>
          </a:xfrm>
          <a:prstGeom prst="rect">
            <a:avLst/>
          </a:prstGeom>
        </p:spPr>
      </p:pic>
      <p:sp>
        <p:nvSpPr>
          <p:cNvPr id="3" name="AutoShape 8">
            <a:extLst>
              <a:ext uri="{FF2B5EF4-FFF2-40B4-BE49-F238E27FC236}">
                <a16:creationId xmlns:a16="http://schemas.microsoft.com/office/drawing/2014/main" id="{FE4A2E0C-2868-BE65-10A8-022B22E870BF}"/>
              </a:ext>
            </a:extLst>
          </p:cNvPr>
          <p:cNvSpPr/>
          <p:nvPr/>
        </p:nvSpPr>
        <p:spPr>
          <a:xfrm>
            <a:off x="11799706" y="9401602"/>
            <a:ext cx="6492240" cy="0"/>
          </a:xfrm>
          <a:prstGeom prst="line">
            <a:avLst/>
          </a:prstGeom>
          <a:ln w="28575" cap="flat">
            <a:solidFill>
              <a:schemeClr val="accent6"/>
            </a:solidFill>
            <a:prstDash val="solid"/>
            <a:headEnd type="none" w="sm" len="sm"/>
            <a:tailEnd type="none" w="sm" len="sm"/>
          </a:ln>
        </p:spPr>
      </p:sp>
      <p:pic>
        <p:nvPicPr>
          <p:cNvPr id="6" name="Imagem 5" descr="Logotipo&#10;&#10;O conteúdo gerado por IA pode estar incorreto.">
            <a:extLst>
              <a:ext uri="{FF2B5EF4-FFF2-40B4-BE49-F238E27FC236}">
                <a16:creationId xmlns:a16="http://schemas.microsoft.com/office/drawing/2014/main" id="{8376681B-3A38-3B98-A481-13B37962754F}"/>
              </a:ext>
            </a:extLst>
          </p:cNvPr>
          <p:cNvPicPr>
            <a:picLocks noChangeAspect="1"/>
          </p:cNvPicPr>
          <p:nvPr/>
        </p:nvPicPr>
        <p:blipFill>
          <a:blip r:embed="rId4"/>
          <a:stretch>
            <a:fillRect/>
          </a:stretch>
        </p:blipFill>
        <p:spPr>
          <a:xfrm>
            <a:off x="5499338" y="1423358"/>
            <a:ext cx="15128912" cy="8414124"/>
          </a:xfrm>
          <a:prstGeom prst="rect">
            <a:avLst/>
          </a:prstGeom>
        </p:spPr>
      </p:pic>
      <p:sp>
        <p:nvSpPr>
          <p:cNvPr id="16" name="TextBox 8">
            <a:extLst>
              <a:ext uri="{FF2B5EF4-FFF2-40B4-BE49-F238E27FC236}">
                <a16:creationId xmlns:a16="http://schemas.microsoft.com/office/drawing/2014/main" id="{661498DA-2B0B-ADDB-077C-342D3F0E1E88}"/>
              </a:ext>
            </a:extLst>
          </p:cNvPr>
          <p:cNvSpPr txBox="1"/>
          <p:nvPr/>
        </p:nvSpPr>
        <p:spPr>
          <a:xfrm>
            <a:off x="979767" y="2380268"/>
            <a:ext cx="10006077" cy="6042936"/>
          </a:xfrm>
          <a:prstGeom prst="rect">
            <a:avLst/>
          </a:prstGeom>
        </p:spPr>
        <p:txBody>
          <a:bodyPr wrap="square" lIns="0" tIns="0" rIns="0" bIns="0" rtlCol="0" anchor="t">
            <a:spAutoFit/>
          </a:bodyPr>
          <a:lstStyle/>
          <a:p>
            <a:pPr marL="748665" lvl="1" indent="-457200">
              <a:lnSpc>
                <a:spcPts val="4319"/>
              </a:lnSpc>
              <a:buAutoNum type="arabicPeriod"/>
            </a:pPr>
            <a:r>
              <a:rPr lang="en-US" sz="3500" b="1">
                <a:solidFill>
                  <a:schemeClr val="bg1"/>
                </a:solidFill>
                <a:latin typeface="Arial"/>
                <a:ea typeface="Articulat Medium"/>
                <a:cs typeface="Arial"/>
              </a:rPr>
              <a:t>TÍTULO </a:t>
            </a:r>
            <a:endParaRPr lang="pt-BR" sz="3500">
              <a:solidFill>
                <a:schemeClr val="bg1"/>
              </a:solidFill>
              <a:latin typeface="Arial"/>
              <a:ea typeface="Calibri"/>
              <a:cs typeface="Calibri"/>
            </a:endParaRPr>
          </a:p>
          <a:p>
            <a:pPr marL="748665" lvl="2">
              <a:lnSpc>
                <a:spcPts val="4319"/>
              </a:lnSpc>
            </a:pPr>
            <a:r>
              <a:rPr lang="en-US" sz="3500" err="1">
                <a:solidFill>
                  <a:schemeClr val="accent6"/>
                </a:solidFill>
                <a:latin typeface="Arial"/>
                <a:ea typeface="Articulat Medium"/>
                <a:cs typeface="Arial"/>
              </a:rPr>
              <a:t>Protótipo</a:t>
            </a:r>
            <a:r>
              <a:rPr lang="en-US" sz="3500">
                <a:solidFill>
                  <a:schemeClr val="accent6"/>
                </a:solidFill>
                <a:latin typeface="Arial"/>
                <a:ea typeface="Articulat Medium"/>
                <a:cs typeface="Arial"/>
              </a:rPr>
              <a:t> do Sistema de </a:t>
            </a:r>
            <a:r>
              <a:rPr lang="en-US" sz="3500" err="1">
                <a:solidFill>
                  <a:schemeClr val="accent6"/>
                </a:solidFill>
                <a:latin typeface="Arial"/>
                <a:ea typeface="Articulat Medium"/>
                <a:cs typeface="Arial"/>
              </a:rPr>
              <a:t>Vistoria</a:t>
            </a:r>
            <a:r>
              <a:rPr lang="en-US" sz="3500">
                <a:solidFill>
                  <a:schemeClr val="accent6"/>
                </a:solidFill>
                <a:latin typeface="Arial"/>
                <a:ea typeface="Articulat Medium"/>
                <a:cs typeface="Arial"/>
              </a:rPr>
              <a:t> de </a:t>
            </a:r>
            <a:r>
              <a:rPr lang="en-US" sz="3500" err="1">
                <a:solidFill>
                  <a:schemeClr val="accent6"/>
                </a:solidFill>
                <a:latin typeface="Arial"/>
                <a:ea typeface="Articulat Medium"/>
                <a:cs typeface="Arial"/>
              </a:rPr>
              <a:t>Imóveis</a:t>
            </a:r>
            <a:r>
              <a:rPr lang="en-US" sz="3500">
                <a:solidFill>
                  <a:schemeClr val="accent6"/>
                </a:solidFill>
                <a:latin typeface="Arial"/>
                <a:ea typeface="Articulat Medium"/>
                <a:cs typeface="Arial"/>
              </a:rPr>
              <a:t> - CIVIS </a:t>
            </a:r>
          </a:p>
          <a:p>
            <a:pPr marL="748665" lvl="1" indent="-457200">
              <a:lnSpc>
                <a:spcPts val="4319"/>
              </a:lnSpc>
              <a:buAutoNum type="arabicPeriod"/>
            </a:pPr>
            <a:r>
              <a:rPr lang="en-US" sz="3500" b="1">
                <a:solidFill>
                  <a:schemeClr val="bg1"/>
                </a:solidFill>
                <a:latin typeface="Arial"/>
                <a:ea typeface="Articulat Medium"/>
                <a:cs typeface="Arial"/>
              </a:rPr>
              <a:t>DISCIPLINA </a:t>
            </a:r>
          </a:p>
          <a:p>
            <a:pPr marL="748665" lvl="2">
              <a:lnSpc>
                <a:spcPts val="4319"/>
              </a:lnSpc>
            </a:pPr>
            <a:r>
              <a:rPr lang="en-US" sz="3500" err="1">
                <a:solidFill>
                  <a:schemeClr val="accent6"/>
                </a:solidFill>
                <a:latin typeface="Arial"/>
                <a:ea typeface="Articulat Medium"/>
                <a:cs typeface="Arial"/>
              </a:rPr>
              <a:t>Projeto</a:t>
            </a:r>
            <a:r>
              <a:rPr lang="en-US" sz="3500">
                <a:solidFill>
                  <a:schemeClr val="accent6"/>
                </a:solidFill>
                <a:latin typeface="Arial"/>
                <a:ea typeface="Articulat Medium"/>
                <a:cs typeface="Arial"/>
              </a:rPr>
              <a:t> e </a:t>
            </a:r>
            <a:r>
              <a:rPr lang="en-US" sz="3500" err="1">
                <a:solidFill>
                  <a:schemeClr val="accent6"/>
                </a:solidFill>
                <a:latin typeface="Arial"/>
                <a:ea typeface="Articulat Medium"/>
                <a:cs typeface="Arial"/>
              </a:rPr>
              <a:t>Desenvolvimento</a:t>
            </a:r>
            <a:r>
              <a:rPr lang="en-US" sz="3500">
                <a:solidFill>
                  <a:schemeClr val="accent6"/>
                </a:solidFill>
                <a:latin typeface="Arial"/>
                <a:ea typeface="Articulat Medium"/>
                <a:cs typeface="Arial"/>
              </a:rPr>
              <a:t> de Software </a:t>
            </a:r>
            <a:endParaRPr lang="en-US" sz="3500" b="1">
              <a:solidFill>
                <a:schemeClr val="accent6"/>
              </a:solidFill>
              <a:latin typeface="Arial"/>
              <a:ea typeface="Articulat Medium"/>
              <a:cs typeface="Arial"/>
            </a:endParaRPr>
          </a:p>
          <a:p>
            <a:pPr marL="748665" lvl="1" indent="-457200">
              <a:lnSpc>
                <a:spcPts val="4319"/>
              </a:lnSpc>
              <a:buAutoNum type="arabicPeriod"/>
            </a:pPr>
            <a:r>
              <a:rPr lang="en-US" sz="3500" b="1">
                <a:solidFill>
                  <a:schemeClr val="bg1"/>
                </a:solidFill>
                <a:latin typeface="Arial"/>
                <a:cs typeface="Arial"/>
              </a:rPr>
              <a:t>INTEGRANTES</a:t>
            </a:r>
            <a:endParaRPr lang="en-US" sz="3500">
              <a:solidFill>
                <a:schemeClr val="bg1"/>
              </a:solidFill>
              <a:latin typeface="Arial"/>
              <a:ea typeface="Calibri"/>
              <a:cs typeface="Calibri"/>
            </a:endParaRPr>
          </a:p>
          <a:p>
            <a:pPr marL="748665" lvl="2">
              <a:lnSpc>
                <a:spcPts val="4319"/>
              </a:lnSpc>
            </a:pPr>
            <a:r>
              <a:rPr lang="en-US" sz="3500">
                <a:solidFill>
                  <a:schemeClr val="accent6"/>
                </a:solidFill>
                <a:latin typeface="Arial"/>
                <a:cs typeface="Arial"/>
              </a:rPr>
              <a:t>Bruno Kauan Rodrigues Silva</a:t>
            </a:r>
            <a:endParaRPr lang="en-US" sz="3500">
              <a:solidFill>
                <a:schemeClr val="accent6"/>
              </a:solidFill>
              <a:latin typeface="Arial"/>
              <a:ea typeface="Calibri"/>
              <a:cs typeface="Calibri"/>
            </a:endParaRPr>
          </a:p>
          <a:p>
            <a:pPr marL="748665" lvl="2">
              <a:lnSpc>
                <a:spcPts val="4319"/>
              </a:lnSpc>
            </a:pPr>
            <a:r>
              <a:rPr lang="en-US" sz="3500">
                <a:solidFill>
                  <a:schemeClr val="accent6"/>
                </a:solidFill>
                <a:latin typeface="Arial"/>
                <a:cs typeface="Arial"/>
              </a:rPr>
              <a:t>Ellen Cristina de Sousa Castro</a:t>
            </a:r>
            <a:endParaRPr lang="en-US" sz="3500">
              <a:solidFill>
                <a:schemeClr val="accent6"/>
              </a:solidFill>
              <a:latin typeface="Arial"/>
              <a:ea typeface="Calibri"/>
              <a:cs typeface="Calibri"/>
            </a:endParaRPr>
          </a:p>
          <a:p>
            <a:pPr marL="748665" lvl="2">
              <a:lnSpc>
                <a:spcPts val="4319"/>
              </a:lnSpc>
            </a:pPr>
            <a:r>
              <a:rPr lang="en-US" sz="3500">
                <a:solidFill>
                  <a:schemeClr val="accent6"/>
                </a:solidFill>
                <a:latin typeface="Arial"/>
                <a:cs typeface="Arial"/>
              </a:rPr>
              <a:t>Manoel Lucas Pacheco Junior</a:t>
            </a:r>
            <a:endParaRPr lang="en-US" sz="3500">
              <a:solidFill>
                <a:schemeClr val="accent6"/>
              </a:solidFill>
              <a:latin typeface="Arial"/>
              <a:ea typeface="Calibri"/>
              <a:cs typeface="Calibri"/>
            </a:endParaRPr>
          </a:p>
          <a:p>
            <a:pPr marL="748665" lvl="2">
              <a:lnSpc>
                <a:spcPts val="4319"/>
              </a:lnSpc>
            </a:pPr>
            <a:r>
              <a:rPr lang="en-US" sz="3500">
                <a:solidFill>
                  <a:schemeClr val="accent6"/>
                </a:solidFill>
                <a:latin typeface="Arial"/>
                <a:cs typeface="Arial"/>
              </a:rPr>
              <a:t>Matheus Dutra Vale</a:t>
            </a:r>
            <a:endParaRPr lang="en-US" sz="3500">
              <a:solidFill>
                <a:schemeClr val="accent6"/>
              </a:solidFill>
              <a:latin typeface="Arial"/>
              <a:ea typeface="Calibri"/>
              <a:cs typeface="Calibri"/>
            </a:endParaRPr>
          </a:p>
          <a:p>
            <a:pPr marL="748665" lvl="2">
              <a:lnSpc>
                <a:spcPts val="4319"/>
              </a:lnSpc>
            </a:pPr>
            <a:r>
              <a:rPr lang="en-US" sz="3500">
                <a:solidFill>
                  <a:schemeClr val="accent6"/>
                </a:solidFill>
                <a:latin typeface="Arial"/>
                <a:cs typeface="Arial"/>
              </a:rPr>
              <a:t>Paulo Eduardo Lima Rabelo</a:t>
            </a:r>
            <a:endParaRPr lang="en-US" sz="3500">
              <a:solidFill>
                <a:schemeClr val="accent6"/>
              </a:solidFill>
              <a:ea typeface="Calibri"/>
              <a:cs typeface="Calibri"/>
            </a:endParaRPr>
          </a:p>
        </p:txBody>
      </p:sp>
    </p:spTree>
    <p:extLst>
      <p:ext uri="{BB962C8B-B14F-4D97-AF65-F5344CB8AC3E}">
        <p14:creationId xmlns:p14="http://schemas.microsoft.com/office/powerpoint/2010/main" val="9424100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3B6ABAFF-E403-D6F6-D3E5-491C096576A6}"/>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6DFAC71-B70F-26C4-D1FE-B7C0250FFEE8}"/>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0C572EFD-D945-FB68-E08F-5513FDFA42DA}"/>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F507F3DF-8188-BE26-E8EA-14326085A977}"/>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DB377502-92C2-70C8-656E-9C57CEA757F1}"/>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DB109C95-B32F-4F44-6981-2F171C1D1157}"/>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30</a:t>
            </a:r>
          </a:p>
        </p:txBody>
      </p:sp>
      <p:grpSp>
        <p:nvGrpSpPr>
          <p:cNvPr id="24" name="Group 2" hidden="1">
            <a:extLst>
              <a:ext uri="{FF2B5EF4-FFF2-40B4-BE49-F238E27FC236}">
                <a16:creationId xmlns:a16="http://schemas.microsoft.com/office/drawing/2014/main" id="{00467809-899F-E193-05D0-330F76190611}"/>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44C2BC82-A335-C181-E129-AF79B67A5B88}"/>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A857E1DB-73F7-0897-E327-F335E6EB5E17}"/>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81372D48-94F7-7AFC-B447-4CD6FE05553F}"/>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74A849F4-318D-B513-28A3-C94BC0C1D40E}"/>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D484675D-D458-F3F2-248F-8AA6D08B5946}"/>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2FA98322-5B1E-4230-6035-ACEA50AA522C}"/>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6EF9EBB3-6F0A-EFAD-8B81-8151E3AEBBF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5E51039A-82E1-AA2D-3DA2-368E4521704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9B02BDBD-B87B-A406-32FE-2738C8AE91D4}"/>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5850C3E9-7430-0A92-572A-6741130EB410}"/>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88855039-330C-A22E-2CE7-50915C1C01C3}"/>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3ADC7AE4-7AFB-89BE-60BF-24C670C1B738}"/>
              </a:ext>
            </a:extLst>
          </p:cNvPr>
          <p:cNvSpPr txBox="1"/>
          <p:nvPr/>
        </p:nvSpPr>
        <p:spPr>
          <a:xfrm>
            <a:off x="1701738" y="1386209"/>
            <a:ext cx="15741961" cy="713080"/>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bg1"/>
                </a:solidFill>
                <a:latin typeface="Arial"/>
                <a:cs typeface="Arial"/>
              </a:rPr>
              <a:t>Administrador</a:t>
            </a:r>
            <a:r>
              <a:rPr lang="en-US" sz="4000" b="1">
                <a:solidFill>
                  <a:schemeClr val="bg1"/>
                </a:solidFill>
                <a:latin typeface="Arial"/>
                <a:cs typeface="Arial"/>
              </a:rPr>
              <a:t> </a:t>
            </a:r>
            <a:r>
              <a:rPr lang="en-US" sz="4000" b="1">
                <a:solidFill>
                  <a:schemeClr val="accent6"/>
                </a:solidFill>
                <a:latin typeface="Arial"/>
                <a:cs typeface="Arial"/>
              </a:rPr>
              <a:t>Corte 2</a:t>
            </a:r>
            <a:endParaRPr lang="en-US" sz="4000" b="1" err="1">
              <a:solidFill>
                <a:schemeClr val="accent6"/>
              </a:solidFill>
              <a:latin typeface="Arial"/>
              <a:ea typeface="Calibri"/>
              <a:cs typeface="Arial"/>
            </a:endParaRPr>
          </a:p>
        </p:txBody>
      </p:sp>
      <p:pic>
        <p:nvPicPr>
          <p:cNvPr id="2" name="Imagem 1" descr="Diagrama&#10;&#10;O conteúdo gerado por IA pode estar incorreto.">
            <a:extLst>
              <a:ext uri="{FF2B5EF4-FFF2-40B4-BE49-F238E27FC236}">
                <a16:creationId xmlns:a16="http://schemas.microsoft.com/office/drawing/2014/main" id="{970B85EE-D4FB-8E65-EECC-0A0D20201F3C}"/>
              </a:ext>
            </a:extLst>
          </p:cNvPr>
          <p:cNvPicPr>
            <a:picLocks noChangeAspect="1"/>
          </p:cNvPicPr>
          <p:nvPr/>
        </p:nvPicPr>
        <p:blipFill>
          <a:blip r:embed="rId2"/>
          <a:stretch>
            <a:fillRect/>
          </a:stretch>
        </p:blipFill>
        <p:spPr>
          <a:xfrm>
            <a:off x="919655" y="3137980"/>
            <a:ext cx="16540656" cy="4365761"/>
          </a:xfrm>
          <a:prstGeom prst="rect">
            <a:avLst/>
          </a:prstGeom>
        </p:spPr>
      </p:pic>
      <p:pic>
        <p:nvPicPr>
          <p:cNvPr id="6" name="Imagem 5" descr="Diagrama&#10;&#10;O conteúdo gerado por IA pode estar incorreto.">
            <a:extLst>
              <a:ext uri="{FF2B5EF4-FFF2-40B4-BE49-F238E27FC236}">
                <a16:creationId xmlns:a16="http://schemas.microsoft.com/office/drawing/2014/main" id="{17973FEC-72E0-BE8F-10D3-0B9F44035B9C}"/>
              </a:ext>
            </a:extLst>
          </p:cNvPr>
          <p:cNvPicPr>
            <a:picLocks noChangeAspect="1"/>
          </p:cNvPicPr>
          <p:nvPr/>
        </p:nvPicPr>
        <p:blipFill>
          <a:blip r:embed="rId3"/>
          <a:stretch>
            <a:fillRect/>
          </a:stretch>
        </p:blipFill>
        <p:spPr>
          <a:xfrm>
            <a:off x="13885383" y="293658"/>
            <a:ext cx="3664700" cy="2258055"/>
          </a:xfrm>
          <a:prstGeom prst="rect">
            <a:avLst/>
          </a:prstGeom>
        </p:spPr>
      </p:pic>
      <p:sp>
        <p:nvSpPr>
          <p:cNvPr id="11" name="Retângulo 10">
            <a:extLst>
              <a:ext uri="{FF2B5EF4-FFF2-40B4-BE49-F238E27FC236}">
                <a16:creationId xmlns:a16="http://schemas.microsoft.com/office/drawing/2014/main" id="{D4ADB001-47A7-2D50-AEDB-2F778C84F2C1}"/>
              </a:ext>
            </a:extLst>
          </p:cNvPr>
          <p:cNvSpPr/>
          <p:nvPr/>
        </p:nvSpPr>
        <p:spPr>
          <a:xfrm>
            <a:off x="13889105" y="756584"/>
            <a:ext cx="3201633" cy="886286"/>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382888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6A2EC703-2308-62BD-8EE9-7603A3440804}"/>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C4326A4F-B76F-28A7-7896-1DD4C07FF57B}"/>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7007B312-9CA5-FA9B-AA0C-29A10C286EA3}"/>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0A79E358-6F59-5727-97C3-565FF65D5958}"/>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B74D19D2-242E-CA73-367B-F740753C77CD}"/>
              </a:ext>
            </a:extLst>
          </p:cNvPr>
          <p:cNvSpPr txBox="1"/>
          <p:nvPr/>
        </p:nvSpPr>
        <p:spPr>
          <a:xfrm>
            <a:off x="17455551" y="9673176"/>
            <a:ext cx="65722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31</a:t>
            </a:r>
            <a:endParaRPr lang="pt-BR">
              <a:solidFill>
                <a:schemeClr val="bg1"/>
              </a:solidFill>
            </a:endParaRPr>
          </a:p>
          <a:p>
            <a:endParaRPr lang="en-US" sz="2500" b="1">
              <a:solidFill>
                <a:schemeClr val="bg1"/>
              </a:solidFill>
              <a:latin typeface="Arial"/>
              <a:cs typeface="Arial"/>
            </a:endParaRPr>
          </a:p>
        </p:txBody>
      </p:sp>
      <p:grpSp>
        <p:nvGrpSpPr>
          <p:cNvPr id="24" name="Group 2" hidden="1">
            <a:extLst>
              <a:ext uri="{FF2B5EF4-FFF2-40B4-BE49-F238E27FC236}">
                <a16:creationId xmlns:a16="http://schemas.microsoft.com/office/drawing/2014/main" id="{F61A2053-1077-C4B0-8FE1-AE2BA9BE89DC}"/>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185656E3-F9DB-5129-F895-DC76531DCC4D}"/>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8FF08693-CAC4-D850-9C8B-8D837EC38F2C}"/>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2" name="Imagem 1" descr="Interface gráfica do usuário, Texto, Aplicativo&#10;&#10;O conteúdo gerado por IA pode estar incorreto.">
            <a:extLst>
              <a:ext uri="{FF2B5EF4-FFF2-40B4-BE49-F238E27FC236}">
                <a16:creationId xmlns:a16="http://schemas.microsoft.com/office/drawing/2014/main" id="{D7080A50-7C3E-A5C2-853A-7C71CA476C5D}"/>
              </a:ext>
            </a:extLst>
          </p:cNvPr>
          <p:cNvPicPr>
            <a:picLocks noChangeAspect="1"/>
          </p:cNvPicPr>
          <p:nvPr/>
        </p:nvPicPr>
        <p:blipFill>
          <a:blip r:embed="rId2"/>
          <a:stretch>
            <a:fillRect/>
          </a:stretch>
        </p:blipFill>
        <p:spPr>
          <a:xfrm>
            <a:off x="6600645" y="1"/>
            <a:ext cx="5072062" cy="10286999"/>
          </a:xfrm>
          <a:prstGeom prst="rect">
            <a:avLst/>
          </a:prstGeom>
        </p:spPr>
      </p:pic>
    </p:spTree>
    <p:extLst>
      <p:ext uri="{BB962C8B-B14F-4D97-AF65-F5344CB8AC3E}">
        <p14:creationId xmlns:p14="http://schemas.microsoft.com/office/powerpoint/2010/main" val="581879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3C0554DE-E91E-914B-9F31-029C550A710A}"/>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A82F3580-5122-B124-0AE3-1E81A9C8EEAB}"/>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06229716-3EED-9543-8E2E-8856D9737A55}"/>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5AD117D0-6C22-35F6-4B68-A39365483537}"/>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DFE61C54-BBA2-E47F-9E26-4CD3C246489C}"/>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7CC93262-B091-E5D1-A289-A3298C61A254}"/>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32</a:t>
            </a:r>
          </a:p>
        </p:txBody>
      </p:sp>
      <p:grpSp>
        <p:nvGrpSpPr>
          <p:cNvPr id="24" name="Group 2" hidden="1">
            <a:extLst>
              <a:ext uri="{FF2B5EF4-FFF2-40B4-BE49-F238E27FC236}">
                <a16:creationId xmlns:a16="http://schemas.microsoft.com/office/drawing/2014/main" id="{546BC4E1-75FD-64A6-C6FE-4DC7D1078937}"/>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1DAB534B-2AA7-F395-CF83-675B77E790B5}"/>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8B1617CE-C73E-2CC7-FE5B-1D6ACE5B880F}"/>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624AD6B0-D360-1B07-9FFE-9FF4F506F13F}"/>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5270B278-C41B-7D12-1051-5999BC9DF05E}"/>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349873B7-4D82-CCD3-9B01-15C30843FD9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841113C5-DC9D-F0AE-E8DE-E2D816B916C8}"/>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9BD07957-469A-75A2-23B6-44044C913D1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1101699B-85C6-C63F-F3EB-82599275F09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C84F7471-177E-DC9A-EF8E-8F23B950ADCA}"/>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48468C07-0854-A69E-F215-7EFF97B9D0DA}"/>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76F37F02-B20C-5B5E-8007-1147A7FF9B4B}"/>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BB4D838E-632C-5C1E-BAB1-77F678BA675C}"/>
              </a:ext>
            </a:extLst>
          </p:cNvPr>
          <p:cNvSpPr txBox="1"/>
          <p:nvPr/>
        </p:nvSpPr>
        <p:spPr>
          <a:xfrm>
            <a:off x="1701738" y="1386209"/>
            <a:ext cx="15741961" cy="713080"/>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bg1"/>
                </a:solidFill>
                <a:latin typeface="Arial"/>
                <a:cs typeface="Arial"/>
              </a:rPr>
              <a:t>Administrador</a:t>
            </a:r>
            <a:r>
              <a:rPr lang="en-US" sz="4000" b="1">
                <a:solidFill>
                  <a:schemeClr val="bg1"/>
                </a:solidFill>
                <a:latin typeface="Arial"/>
                <a:cs typeface="Arial"/>
              </a:rPr>
              <a:t> </a:t>
            </a:r>
            <a:r>
              <a:rPr lang="en-US" sz="4000" b="1">
                <a:solidFill>
                  <a:schemeClr val="accent6"/>
                </a:solidFill>
                <a:latin typeface="Arial"/>
                <a:cs typeface="Arial"/>
              </a:rPr>
              <a:t>Corte 2</a:t>
            </a:r>
            <a:endParaRPr lang="en-US" sz="4000" b="1" err="1">
              <a:solidFill>
                <a:schemeClr val="accent6"/>
              </a:solidFill>
              <a:latin typeface="Arial"/>
              <a:ea typeface="Calibri"/>
              <a:cs typeface="Arial"/>
            </a:endParaRPr>
          </a:p>
        </p:txBody>
      </p:sp>
      <p:pic>
        <p:nvPicPr>
          <p:cNvPr id="2" name="Imagem 1" descr="Diagrama&#10;&#10;O conteúdo gerado por IA pode estar incorreto.">
            <a:extLst>
              <a:ext uri="{FF2B5EF4-FFF2-40B4-BE49-F238E27FC236}">
                <a16:creationId xmlns:a16="http://schemas.microsoft.com/office/drawing/2014/main" id="{F76F2B4E-A241-763B-0917-7F90E2569D32}"/>
              </a:ext>
            </a:extLst>
          </p:cNvPr>
          <p:cNvPicPr>
            <a:picLocks noChangeAspect="1"/>
          </p:cNvPicPr>
          <p:nvPr/>
        </p:nvPicPr>
        <p:blipFill>
          <a:blip r:embed="rId2"/>
          <a:stretch>
            <a:fillRect/>
          </a:stretch>
        </p:blipFill>
        <p:spPr>
          <a:xfrm>
            <a:off x="977565" y="3195029"/>
            <a:ext cx="16483264" cy="4348126"/>
          </a:xfrm>
          <a:prstGeom prst="rect">
            <a:avLst/>
          </a:prstGeom>
        </p:spPr>
      </p:pic>
      <p:pic>
        <p:nvPicPr>
          <p:cNvPr id="6" name="Imagem 5" descr="Diagrama&#10;&#10;O conteúdo gerado por IA pode estar incorreto.">
            <a:extLst>
              <a:ext uri="{FF2B5EF4-FFF2-40B4-BE49-F238E27FC236}">
                <a16:creationId xmlns:a16="http://schemas.microsoft.com/office/drawing/2014/main" id="{2E77B6A3-C891-1520-404D-F60D3F5F73E1}"/>
              </a:ext>
            </a:extLst>
          </p:cNvPr>
          <p:cNvPicPr>
            <a:picLocks noChangeAspect="1"/>
          </p:cNvPicPr>
          <p:nvPr/>
        </p:nvPicPr>
        <p:blipFill>
          <a:blip r:embed="rId3"/>
          <a:stretch>
            <a:fillRect/>
          </a:stretch>
        </p:blipFill>
        <p:spPr>
          <a:xfrm>
            <a:off x="13885383" y="293658"/>
            <a:ext cx="3664700" cy="2258055"/>
          </a:xfrm>
          <a:prstGeom prst="rect">
            <a:avLst/>
          </a:prstGeom>
        </p:spPr>
      </p:pic>
      <p:sp>
        <p:nvSpPr>
          <p:cNvPr id="11" name="Retângulo 10">
            <a:extLst>
              <a:ext uri="{FF2B5EF4-FFF2-40B4-BE49-F238E27FC236}">
                <a16:creationId xmlns:a16="http://schemas.microsoft.com/office/drawing/2014/main" id="{6CBC7C15-84CC-D588-48F6-7251F533F5D4}"/>
              </a:ext>
            </a:extLst>
          </p:cNvPr>
          <p:cNvSpPr/>
          <p:nvPr/>
        </p:nvSpPr>
        <p:spPr>
          <a:xfrm>
            <a:off x="13889105" y="756584"/>
            <a:ext cx="3201633" cy="886286"/>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143457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DFA3ACDA-BF26-8D13-4EEA-3F9B46991769}"/>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0BFB4B77-FF81-1FBF-BA68-BC33C19337FD}"/>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6F12EFDD-04A5-DC4E-B247-74C74053C116}"/>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61D57229-6EC0-61BA-6467-5A934A3EA208}"/>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D653B9BA-3706-09A4-9A02-CB63E94CDD44}"/>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33</a:t>
            </a:r>
          </a:p>
        </p:txBody>
      </p:sp>
      <p:grpSp>
        <p:nvGrpSpPr>
          <p:cNvPr id="24" name="Group 2" hidden="1">
            <a:extLst>
              <a:ext uri="{FF2B5EF4-FFF2-40B4-BE49-F238E27FC236}">
                <a16:creationId xmlns:a16="http://schemas.microsoft.com/office/drawing/2014/main" id="{97913611-62AB-6C21-57FC-392FACF34B05}"/>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50791667-54AF-3858-E84C-D0DBC2D65286}"/>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157F0A34-F31E-0735-2893-5F27B5356D82}"/>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3" name="Imagem 2" descr="Interface gráfica do usuário, Texto, Aplicativo, chat ou mensagem de texto&#10;&#10;O conteúdo gerado por IA pode estar incorreto.">
            <a:extLst>
              <a:ext uri="{FF2B5EF4-FFF2-40B4-BE49-F238E27FC236}">
                <a16:creationId xmlns:a16="http://schemas.microsoft.com/office/drawing/2014/main" id="{DBB4455A-8DEE-F071-C33F-25CA2EBC341A}"/>
              </a:ext>
            </a:extLst>
          </p:cNvPr>
          <p:cNvPicPr>
            <a:picLocks noChangeAspect="1"/>
          </p:cNvPicPr>
          <p:nvPr/>
        </p:nvPicPr>
        <p:blipFill>
          <a:blip r:embed="rId2"/>
          <a:srcRect t="1102" r="6578" b="1766"/>
          <a:stretch>
            <a:fillRect/>
          </a:stretch>
        </p:blipFill>
        <p:spPr>
          <a:xfrm>
            <a:off x="6643688" y="-4762"/>
            <a:ext cx="5000665" cy="10296762"/>
          </a:xfrm>
          <a:prstGeom prst="rect">
            <a:avLst/>
          </a:prstGeom>
        </p:spPr>
      </p:pic>
    </p:spTree>
    <p:extLst>
      <p:ext uri="{BB962C8B-B14F-4D97-AF65-F5344CB8AC3E}">
        <p14:creationId xmlns:p14="http://schemas.microsoft.com/office/powerpoint/2010/main" val="1473651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432E88F6-B4E1-EA23-6BA3-62AF173C6641}"/>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018957B-66BF-1437-30B2-3F318CF9A3A0}"/>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25B6DD6B-14CF-33A5-6DBA-011BD470E836}"/>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479099F7-BAAA-5BCE-71F8-96F24D00B165}"/>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81083273-5323-8807-72AD-30046B368E73}"/>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4131C8BB-EAEC-D513-9D82-380925853EBD}"/>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34</a:t>
            </a:r>
          </a:p>
        </p:txBody>
      </p:sp>
      <p:grpSp>
        <p:nvGrpSpPr>
          <p:cNvPr id="24" name="Group 2" hidden="1">
            <a:extLst>
              <a:ext uri="{FF2B5EF4-FFF2-40B4-BE49-F238E27FC236}">
                <a16:creationId xmlns:a16="http://schemas.microsoft.com/office/drawing/2014/main" id="{B2E0254C-2A1A-6F82-B656-C607D86E0EC2}"/>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CC841943-E568-F428-6C2D-EAC296A304A3}"/>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577AEBC6-24F4-84EF-15D7-E54250787422}"/>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4E9255AE-79EF-59D7-1CA8-1B9CFBD10EEB}"/>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D66B01A9-81D4-1E4B-9BC3-194FBF46C70D}"/>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27DB281D-EE80-3A09-D5A0-ECB2161E1309}"/>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40A115AF-84F2-2A5E-D9D8-C4A26A831FD8}"/>
              </a:ext>
            </a:extLst>
          </p:cNvPr>
          <p:cNvGrpSpPr/>
          <p:nvPr/>
        </p:nvGrpSpPr>
        <p:grpSpPr>
          <a:xfrm flipH="1">
            <a:off x="-112210" y="-110686"/>
            <a:ext cx="17573626" cy="109539"/>
            <a:chOff x="0" y="-47625"/>
            <a:chExt cx="812800" cy="2917664"/>
          </a:xfrm>
        </p:grpSpPr>
        <p:sp>
          <p:nvSpPr>
            <p:cNvPr id="32" name="Freeform 11">
              <a:extLst>
                <a:ext uri="{FF2B5EF4-FFF2-40B4-BE49-F238E27FC236}">
                  <a16:creationId xmlns:a16="http://schemas.microsoft.com/office/drawing/2014/main" id="{D3F1BE0D-C6EE-63BD-DFB9-4343B5E485B2}"/>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0B670796-BE3D-B804-14B8-2C25D37F1CD0}"/>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E9C88B9C-A115-1598-FBDA-021F386DCBD7}"/>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47D11D9B-E866-7A99-2866-18E1336A818A}"/>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1D0016B3-3652-8D9C-7624-25AB9D63C622}"/>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B4EE6414-77E3-58C4-2A37-00B32F490D5C}"/>
              </a:ext>
            </a:extLst>
          </p:cNvPr>
          <p:cNvSpPr txBox="1"/>
          <p:nvPr/>
        </p:nvSpPr>
        <p:spPr>
          <a:xfrm>
            <a:off x="1671659" y="1551644"/>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Administrador</a:t>
            </a:r>
            <a:r>
              <a:rPr lang="en-US" sz="4000" b="1">
                <a:solidFill>
                  <a:schemeClr val="accent6"/>
                </a:solidFill>
                <a:latin typeface="Arial"/>
                <a:cs typeface="Arial"/>
              </a:rPr>
              <a:t> </a:t>
            </a:r>
            <a:endParaRPr lang="pt-BR">
              <a:solidFill>
                <a:schemeClr val="accent6"/>
              </a:solidFill>
              <a:ea typeface="Calibri"/>
              <a:cs typeface="Calibri"/>
            </a:endParaRPr>
          </a:p>
        </p:txBody>
      </p:sp>
      <p:pic>
        <p:nvPicPr>
          <p:cNvPr id="2" name="Imagem 1" descr="Diagrama&#10;&#10;O conteúdo gerado por IA pode estar incorreto.">
            <a:extLst>
              <a:ext uri="{FF2B5EF4-FFF2-40B4-BE49-F238E27FC236}">
                <a16:creationId xmlns:a16="http://schemas.microsoft.com/office/drawing/2014/main" id="{F8D7F4AA-7681-D151-95C1-F17A56670F1D}"/>
              </a:ext>
            </a:extLst>
          </p:cNvPr>
          <p:cNvPicPr>
            <a:picLocks noChangeAspect="1"/>
          </p:cNvPicPr>
          <p:nvPr/>
        </p:nvPicPr>
        <p:blipFill>
          <a:blip r:embed="rId2"/>
          <a:stretch>
            <a:fillRect/>
          </a:stretch>
        </p:blipFill>
        <p:spPr>
          <a:xfrm>
            <a:off x="3375983" y="2581545"/>
            <a:ext cx="10910618" cy="7021723"/>
          </a:xfrm>
          <a:prstGeom prst="rect">
            <a:avLst/>
          </a:prstGeom>
        </p:spPr>
      </p:pic>
      <p:sp>
        <p:nvSpPr>
          <p:cNvPr id="13" name="Retângulo 12">
            <a:extLst>
              <a:ext uri="{FF2B5EF4-FFF2-40B4-BE49-F238E27FC236}">
                <a16:creationId xmlns:a16="http://schemas.microsoft.com/office/drawing/2014/main" id="{763D34B0-69A1-39FE-D075-B88732252FBA}"/>
              </a:ext>
            </a:extLst>
          </p:cNvPr>
          <p:cNvSpPr/>
          <p:nvPr/>
        </p:nvSpPr>
        <p:spPr>
          <a:xfrm>
            <a:off x="5144347" y="7162505"/>
            <a:ext cx="4458932" cy="2315037"/>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22650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C5E229E8-94CD-829D-A3A3-5246A9B2C63A}"/>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5A680193-BE6F-FA56-5C99-DC72402BC061}"/>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C04316B8-4DFB-12F8-F313-6F7F5BF54411}"/>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BB6583CF-7F24-FDBD-59F9-9D6F959CD829}"/>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FB0FB216-0988-1160-0F0E-E337EBC22B85}"/>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7C639420-5338-13D1-D5F3-0A7585F13724}"/>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35</a:t>
            </a:r>
          </a:p>
        </p:txBody>
      </p:sp>
      <p:grpSp>
        <p:nvGrpSpPr>
          <p:cNvPr id="24" name="Group 2" hidden="1">
            <a:extLst>
              <a:ext uri="{FF2B5EF4-FFF2-40B4-BE49-F238E27FC236}">
                <a16:creationId xmlns:a16="http://schemas.microsoft.com/office/drawing/2014/main" id="{A109FC7C-3ED0-0D40-6A8F-B9C9C7EE6FC5}"/>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DA8D27E8-FAF1-612A-AAA1-FA8140299BFB}"/>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9532E078-724F-30A9-4409-248EE279BC01}"/>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5F5A8EB0-760E-D7FD-1752-EA1DD93F3B0F}"/>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00BF97D2-0267-FB5A-4638-5E559307656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C47DA8B7-B716-743E-4740-20FCABA52CA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23D45D86-DC22-3FFF-BDB6-DA4B8481BAB2}"/>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D4318E26-22F5-71E5-4988-4167DF30F666}"/>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A361BA73-11C3-BDF2-9528-28B619185356}"/>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684E96B8-9D58-7494-36B4-E658AF9B14A4}"/>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D5B193AB-5CCD-88F2-7455-43C245101464}"/>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623ED91E-2379-6BC9-63BF-F9C307F0328D}"/>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C9C9323E-E97C-FB8A-55A1-3D500CBF6748}"/>
              </a:ext>
            </a:extLst>
          </p:cNvPr>
          <p:cNvSpPr txBox="1"/>
          <p:nvPr/>
        </p:nvSpPr>
        <p:spPr>
          <a:xfrm>
            <a:off x="1686699" y="1265894"/>
            <a:ext cx="14874858" cy="713080"/>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bg1"/>
                </a:solidFill>
                <a:latin typeface="Arial"/>
                <a:cs typeface="Arial"/>
              </a:rPr>
              <a:t>Administrador</a:t>
            </a:r>
            <a:r>
              <a:rPr lang="en-US" sz="4000" b="1">
                <a:solidFill>
                  <a:schemeClr val="bg1"/>
                </a:solidFill>
                <a:latin typeface="Arial"/>
                <a:cs typeface="Arial"/>
              </a:rPr>
              <a:t> </a:t>
            </a:r>
            <a:r>
              <a:rPr lang="en-US" sz="4000" b="1">
                <a:solidFill>
                  <a:schemeClr val="accent6"/>
                </a:solidFill>
                <a:latin typeface="Arial"/>
                <a:cs typeface="Arial"/>
              </a:rPr>
              <a:t>Corte 3</a:t>
            </a:r>
            <a:endParaRPr lang="en-US" sz="4000" b="1" err="1">
              <a:solidFill>
                <a:schemeClr val="accent6"/>
              </a:solidFill>
              <a:latin typeface="Arial"/>
              <a:ea typeface="Calibri"/>
              <a:cs typeface="Arial"/>
            </a:endParaRPr>
          </a:p>
        </p:txBody>
      </p:sp>
      <p:pic>
        <p:nvPicPr>
          <p:cNvPr id="4" name="Imagem 3" descr="Diagrama&#10;&#10;O conteúdo gerado por IA pode estar incorreto.">
            <a:extLst>
              <a:ext uri="{FF2B5EF4-FFF2-40B4-BE49-F238E27FC236}">
                <a16:creationId xmlns:a16="http://schemas.microsoft.com/office/drawing/2014/main" id="{70B4AE39-7444-582B-3750-B6621914346C}"/>
              </a:ext>
            </a:extLst>
          </p:cNvPr>
          <p:cNvPicPr>
            <a:picLocks noChangeAspect="1"/>
          </p:cNvPicPr>
          <p:nvPr/>
        </p:nvPicPr>
        <p:blipFill>
          <a:blip r:embed="rId2"/>
          <a:stretch>
            <a:fillRect/>
          </a:stretch>
        </p:blipFill>
        <p:spPr>
          <a:xfrm>
            <a:off x="1981200" y="2563483"/>
            <a:ext cx="14325600" cy="6324600"/>
          </a:xfrm>
          <a:prstGeom prst="rect">
            <a:avLst/>
          </a:prstGeom>
        </p:spPr>
      </p:pic>
      <p:pic>
        <p:nvPicPr>
          <p:cNvPr id="6" name="Imagem 5" descr="Diagrama&#10;&#10;O conteúdo gerado por IA pode estar incorreto.">
            <a:extLst>
              <a:ext uri="{FF2B5EF4-FFF2-40B4-BE49-F238E27FC236}">
                <a16:creationId xmlns:a16="http://schemas.microsoft.com/office/drawing/2014/main" id="{153BDD52-F824-2B5F-CB9A-CB5B556EF940}"/>
              </a:ext>
            </a:extLst>
          </p:cNvPr>
          <p:cNvPicPr>
            <a:picLocks noChangeAspect="1"/>
          </p:cNvPicPr>
          <p:nvPr/>
        </p:nvPicPr>
        <p:blipFill>
          <a:blip r:embed="rId3"/>
          <a:stretch>
            <a:fillRect/>
          </a:stretch>
        </p:blipFill>
        <p:spPr>
          <a:xfrm>
            <a:off x="14263058" y="438420"/>
            <a:ext cx="3181081" cy="2049673"/>
          </a:xfrm>
          <a:prstGeom prst="rect">
            <a:avLst/>
          </a:prstGeom>
        </p:spPr>
      </p:pic>
      <p:sp>
        <p:nvSpPr>
          <p:cNvPr id="11" name="Retângulo 10">
            <a:extLst>
              <a:ext uri="{FF2B5EF4-FFF2-40B4-BE49-F238E27FC236}">
                <a16:creationId xmlns:a16="http://schemas.microsoft.com/office/drawing/2014/main" id="{67B02726-37A6-F440-0E19-EABA14B58362}"/>
              </a:ext>
            </a:extLst>
          </p:cNvPr>
          <p:cNvSpPr/>
          <p:nvPr/>
        </p:nvSpPr>
        <p:spPr>
          <a:xfrm>
            <a:off x="14702684" y="1747542"/>
            <a:ext cx="1415696" cy="729125"/>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747230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D757089B-E65D-069C-4EEF-D3837EC1C819}"/>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E0355C4F-4A23-A4A2-C40D-20647705918D}"/>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BFDF1F9B-F506-7243-E46D-E531F41B9D54}"/>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7D339AEC-42F1-B367-F5EF-DDD1085D239F}"/>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3719A6E4-1661-B340-1EEB-720BAA1BD640}"/>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679D051F-7697-9E4B-32BB-B23F57FF8FBE}"/>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36</a:t>
            </a:r>
          </a:p>
        </p:txBody>
      </p:sp>
      <p:grpSp>
        <p:nvGrpSpPr>
          <p:cNvPr id="24" name="Group 2" hidden="1">
            <a:extLst>
              <a:ext uri="{FF2B5EF4-FFF2-40B4-BE49-F238E27FC236}">
                <a16:creationId xmlns:a16="http://schemas.microsoft.com/office/drawing/2014/main" id="{6F1FC8D8-D830-8670-DF8F-C7DC8D057A87}"/>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0F553A5A-F27F-CB2C-D498-8432C5C8F843}"/>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E456CFAD-D906-1D79-B1CF-0978E75C3D13}"/>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23CCF2CA-39D7-2E4F-7DBC-2D25BF55F38C}"/>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B24E0C2A-975D-B1C4-7904-B0A5B3516C8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638E4464-141D-41F5-34C6-2988A74C488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0402D448-1C8C-72F8-6813-D7112D687525}"/>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C90312F8-859C-52A8-776A-5AC7FE93E2E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97C3B52B-36FC-D6D4-32CB-6D60010F9E89}"/>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904BB686-CBF9-B386-CA9E-4099765ECCCD}"/>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80AB2BE2-DEAF-8419-5082-51F1DD4B228E}"/>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FD5804A6-AFD6-D301-4606-21EEF8105224}"/>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66C1F215-1DA8-432E-F095-757CEA0C2E32}"/>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Vistoriador</a:t>
            </a:r>
            <a:endParaRPr lang="en-US" sz="4000" b="1" err="1">
              <a:solidFill>
                <a:schemeClr val="accent6"/>
              </a:solidFill>
              <a:latin typeface="Arial"/>
              <a:ea typeface="Calibri"/>
              <a:cs typeface="Arial"/>
            </a:endParaRPr>
          </a:p>
        </p:txBody>
      </p:sp>
      <p:pic>
        <p:nvPicPr>
          <p:cNvPr id="4" name="Imagem 3" descr="Diagrama&#10;&#10;O conteúdo gerado por IA pode estar incorreto.">
            <a:extLst>
              <a:ext uri="{FF2B5EF4-FFF2-40B4-BE49-F238E27FC236}">
                <a16:creationId xmlns:a16="http://schemas.microsoft.com/office/drawing/2014/main" id="{5CE1B79A-7416-1138-CBB9-E59B6C681035}"/>
              </a:ext>
            </a:extLst>
          </p:cNvPr>
          <p:cNvPicPr>
            <a:picLocks noChangeAspect="1"/>
          </p:cNvPicPr>
          <p:nvPr/>
        </p:nvPicPr>
        <p:blipFill>
          <a:blip r:embed="rId2"/>
          <a:stretch>
            <a:fillRect/>
          </a:stretch>
        </p:blipFill>
        <p:spPr>
          <a:xfrm>
            <a:off x="770774" y="2394785"/>
            <a:ext cx="16911887" cy="6715626"/>
          </a:xfrm>
          <a:prstGeom prst="rect">
            <a:avLst/>
          </a:prstGeom>
        </p:spPr>
      </p:pic>
    </p:spTree>
    <p:extLst>
      <p:ext uri="{BB962C8B-B14F-4D97-AF65-F5344CB8AC3E}">
        <p14:creationId xmlns:p14="http://schemas.microsoft.com/office/powerpoint/2010/main" val="2210434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D1168435-208F-0188-C4E0-3D06524A0D92}"/>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52B02F5C-7645-A0AA-2493-36FE691A05DB}"/>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B7EBBAF1-8A65-4ECB-C393-181FACD8A515}"/>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5FEEEE6C-DC56-B0D2-D339-2A8A792E3CA0}"/>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8F762407-4A2B-A90F-F460-C2509F8E08B0}"/>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8636177D-5511-ED1F-5D81-C0DB7D621B3C}"/>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37</a:t>
            </a:r>
          </a:p>
        </p:txBody>
      </p:sp>
      <p:grpSp>
        <p:nvGrpSpPr>
          <p:cNvPr id="24" name="Group 2" hidden="1">
            <a:extLst>
              <a:ext uri="{FF2B5EF4-FFF2-40B4-BE49-F238E27FC236}">
                <a16:creationId xmlns:a16="http://schemas.microsoft.com/office/drawing/2014/main" id="{003B6135-8557-E426-108C-CB30117B9A54}"/>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C547F326-F9F3-D52E-F3DE-0B5A67B1BD4D}"/>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B7532F24-B9DA-420D-79B1-98C9DE7FAA87}"/>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2804FE8D-FA44-2BB3-660E-B8E9E5032826}"/>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D1963340-E0E1-1DC6-E3AA-E4804D10B815}"/>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C542B9BE-A34C-AAEF-DDE8-9731062A729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6F9E862E-D47D-9D74-0F35-DB725CFC713A}"/>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F782177B-AE48-103C-87CC-166AC2B08415}"/>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FA67BFBC-25C8-FC5D-8391-F726FED58309}"/>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1ABC4BE3-6751-6553-0010-91070587C6A0}"/>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8CB0E889-622B-15CD-6371-79BAFB8FE66B}"/>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C5643F48-1328-81F4-6033-BE706555A7F4}"/>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AD81AC9D-E2D5-CDC9-154B-6A791BD44B72}"/>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Vistoriador</a:t>
            </a:r>
            <a:endParaRPr lang="en-US" sz="4000" b="1" err="1">
              <a:solidFill>
                <a:schemeClr val="accent6"/>
              </a:solidFill>
              <a:latin typeface="Arial"/>
              <a:ea typeface="Calibri"/>
              <a:cs typeface="Arial"/>
            </a:endParaRPr>
          </a:p>
        </p:txBody>
      </p:sp>
      <p:pic>
        <p:nvPicPr>
          <p:cNvPr id="2" name="Imagem 1" descr="Diagrama&#10;&#10;O conteúdo gerado por IA pode estar incorreto.">
            <a:extLst>
              <a:ext uri="{FF2B5EF4-FFF2-40B4-BE49-F238E27FC236}">
                <a16:creationId xmlns:a16="http://schemas.microsoft.com/office/drawing/2014/main" id="{C0922644-7295-A6D3-0ADC-FC846B8B0370}"/>
              </a:ext>
            </a:extLst>
          </p:cNvPr>
          <p:cNvPicPr>
            <a:picLocks noChangeAspect="1"/>
          </p:cNvPicPr>
          <p:nvPr/>
        </p:nvPicPr>
        <p:blipFill>
          <a:blip r:embed="rId2"/>
          <a:stretch>
            <a:fillRect/>
          </a:stretch>
        </p:blipFill>
        <p:spPr>
          <a:xfrm>
            <a:off x="770773" y="2394785"/>
            <a:ext cx="16911888" cy="6850980"/>
          </a:xfrm>
          <a:prstGeom prst="rect">
            <a:avLst/>
          </a:prstGeom>
        </p:spPr>
      </p:pic>
    </p:spTree>
    <p:extLst>
      <p:ext uri="{BB962C8B-B14F-4D97-AF65-F5344CB8AC3E}">
        <p14:creationId xmlns:p14="http://schemas.microsoft.com/office/powerpoint/2010/main" val="3054201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BF40AC97-F0FC-4691-395A-223EB95F7CD8}"/>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133565F1-5AC0-8D39-B31A-0BECF2CAEA2D}"/>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DE6CB00A-4049-67F3-17FD-3D45065AFF67}"/>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DC142AFB-0E35-9CFD-EA24-6118658FB33B}"/>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F63CDCBD-CB78-B5AB-9B28-4C8CC1FBE639}"/>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38</a:t>
            </a:r>
          </a:p>
        </p:txBody>
      </p:sp>
      <p:grpSp>
        <p:nvGrpSpPr>
          <p:cNvPr id="24" name="Group 2" hidden="1">
            <a:extLst>
              <a:ext uri="{FF2B5EF4-FFF2-40B4-BE49-F238E27FC236}">
                <a16:creationId xmlns:a16="http://schemas.microsoft.com/office/drawing/2014/main" id="{F273F51A-1A91-63D8-F9C6-1136EF208B5C}"/>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CBE9EF26-C1A1-2047-060A-8071AECC70A7}"/>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BABAC509-6754-8CCE-7301-BBAA49014436}"/>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5" name="Imagem 4" descr="Tela de celular&#10;&#10;O conteúdo gerado por IA pode estar incorreto.">
            <a:extLst>
              <a:ext uri="{FF2B5EF4-FFF2-40B4-BE49-F238E27FC236}">
                <a16:creationId xmlns:a16="http://schemas.microsoft.com/office/drawing/2014/main" id="{172D4FAC-0CE5-E900-9B1D-F5BC9F69E8FD}"/>
              </a:ext>
            </a:extLst>
          </p:cNvPr>
          <p:cNvPicPr>
            <a:picLocks noChangeAspect="1"/>
          </p:cNvPicPr>
          <p:nvPr/>
        </p:nvPicPr>
        <p:blipFill>
          <a:blip r:embed="rId2"/>
          <a:srcRect t="2174" r="3196" b="2319"/>
          <a:stretch>
            <a:fillRect/>
          </a:stretch>
        </p:blipFill>
        <p:spPr>
          <a:xfrm>
            <a:off x="2724150" y="-4763"/>
            <a:ext cx="4953153" cy="10329438"/>
          </a:xfrm>
          <a:prstGeom prst="rect">
            <a:avLst/>
          </a:prstGeom>
        </p:spPr>
      </p:pic>
      <p:pic>
        <p:nvPicPr>
          <p:cNvPr id="6" name="Imagem 5" descr="Interface gráfica do usuário, Texto, Aplicativo, chat ou mensagem de texto&#10;&#10;O conteúdo gerado por IA pode estar incorreto.">
            <a:extLst>
              <a:ext uri="{FF2B5EF4-FFF2-40B4-BE49-F238E27FC236}">
                <a16:creationId xmlns:a16="http://schemas.microsoft.com/office/drawing/2014/main" id="{176DE465-F677-AFD3-52C6-1DADF4026277}"/>
              </a:ext>
            </a:extLst>
          </p:cNvPr>
          <p:cNvPicPr>
            <a:picLocks noChangeAspect="1"/>
          </p:cNvPicPr>
          <p:nvPr/>
        </p:nvPicPr>
        <p:blipFill>
          <a:blip r:embed="rId3"/>
          <a:srcRect t="2097" r="8547" b="4121"/>
          <a:stretch>
            <a:fillRect/>
          </a:stretch>
        </p:blipFill>
        <p:spPr>
          <a:xfrm>
            <a:off x="10758488" y="-4763"/>
            <a:ext cx="5223648" cy="10339102"/>
          </a:xfrm>
          <a:prstGeom prst="rect">
            <a:avLst/>
          </a:prstGeom>
        </p:spPr>
      </p:pic>
    </p:spTree>
    <p:extLst>
      <p:ext uri="{BB962C8B-B14F-4D97-AF65-F5344CB8AC3E}">
        <p14:creationId xmlns:p14="http://schemas.microsoft.com/office/powerpoint/2010/main" val="2426463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318007BA-38B9-A50A-F762-04B677E4317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AA9391AB-469E-F90B-F85A-7DD5A3326144}"/>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B7DDCFD9-09A7-58CC-0C90-9031E23AE480}"/>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077352CE-2868-0B4D-1235-3D6B3051BC26}"/>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46C0F6A7-DCA6-7B6B-71B5-399D92E1E2B3}"/>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F8495F6A-DCBC-D57E-D27C-6E3144117162}"/>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39</a:t>
            </a:r>
          </a:p>
        </p:txBody>
      </p:sp>
      <p:grpSp>
        <p:nvGrpSpPr>
          <p:cNvPr id="24" name="Group 2" hidden="1">
            <a:extLst>
              <a:ext uri="{FF2B5EF4-FFF2-40B4-BE49-F238E27FC236}">
                <a16:creationId xmlns:a16="http://schemas.microsoft.com/office/drawing/2014/main" id="{56AD7E8D-E589-0436-4EAB-39BF6D96CCA6}"/>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95699C6A-F1FD-B91A-91EF-4161552C2C14}"/>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9BD59949-497B-7500-9082-A63434C218B2}"/>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1F1C7A6D-B960-A1AC-B044-18409297050A}"/>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3A08E95A-0F29-6B1F-7F70-7F76108492F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86665FB0-720B-2DBB-B981-6512E00C58D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3DB11790-1217-10BD-2D46-EF8B3C83EED9}"/>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F5023070-D572-4FCB-A9D8-834D52DFE1F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133AC7ED-A246-B39A-F3FD-825EF6AF96B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92539AD2-72C4-3DFE-4E63-24AA03EA9C77}"/>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F05C26B1-3D3F-199F-900D-D3BB62D3D906}"/>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7A2EAC72-F2E1-A1C8-16C5-BDA93F76B8CD}"/>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F708BCF7-E662-6800-4D91-925BD3A7CA16}"/>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Vistoriador</a:t>
            </a:r>
            <a:endParaRPr lang="en-US" sz="4000" b="1" err="1">
              <a:solidFill>
                <a:schemeClr val="accent6"/>
              </a:solidFill>
              <a:latin typeface="Arial"/>
              <a:ea typeface="Calibri"/>
              <a:cs typeface="Arial"/>
            </a:endParaRPr>
          </a:p>
        </p:txBody>
      </p:sp>
      <p:pic>
        <p:nvPicPr>
          <p:cNvPr id="4" name="Imagem 3" descr="Diagrama&#10;&#10;O conteúdo gerado por IA pode estar incorreto.">
            <a:extLst>
              <a:ext uri="{FF2B5EF4-FFF2-40B4-BE49-F238E27FC236}">
                <a16:creationId xmlns:a16="http://schemas.microsoft.com/office/drawing/2014/main" id="{515032F7-0C61-872D-FDCD-C8077C08CA79}"/>
              </a:ext>
            </a:extLst>
          </p:cNvPr>
          <p:cNvPicPr>
            <a:picLocks noChangeAspect="1"/>
          </p:cNvPicPr>
          <p:nvPr/>
        </p:nvPicPr>
        <p:blipFill>
          <a:blip r:embed="rId2"/>
          <a:stretch>
            <a:fillRect/>
          </a:stretch>
        </p:blipFill>
        <p:spPr>
          <a:xfrm>
            <a:off x="770773" y="2394786"/>
            <a:ext cx="16911887" cy="6805862"/>
          </a:xfrm>
          <a:prstGeom prst="rect">
            <a:avLst/>
          </a:prstGeom>
        </p:spPr>
      </p:pic>
    </p:spTree>
    <p:extLst>
      <p:ext uri="{BB962C8B-B14F-4D97-AF65-F5344CB8AC3E}">
        <p14:creationId xmlns:p14="http://schemas.microsoft.com/office/powerpoint/2010/main" val="1457138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p:cNvGrpSpPr/>
        <p:nvPr/>
      </p:nvGrpSpPr>
      <p:grpSpPr>
        <a:xfrm>
          <a:off x="0" y="0"/>
          <a:ext cx="0" cy="0"/>
          <a:chOff x="0" y="0"/>
          <a:chExt cx="0" cy="0"/>
        </a:xfrm>
      </p:grpSpPr>
      <p:grpSp>
        <p:nvGrpSpPr>
          <p:cNvPr id="4" name="Group 4"/>
          <p:cNvGrpSpPr/>
          <p:nvPr/>
        </p:nvGrpSpPr>
        <p:grpSpPr>
          <a:xfrm>
            <a:off x="834606" y="898758"/>
            <a:ext cx="16230600" cy="8410426"/>
            <a:chOff x="0" y="-47625"/>
            <a:chExt cx="4274726" cy="2215092"/>
          </a:xfrm>
        </p:grpSpPr>
        <p:sp>
          <p:nvSpPr>
            <p:cNvPr id="5" name="Freeform 5"/>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38100" cap="sq">
              <a:solidFill>
                <a:schemeClr val="accent6"/>
              </a:solidFill>
              <a:prstDash val="solid"/>
              <a:miter/>
            </a:ln>
          </p:spPr>
        </p:sp>
        <p:sp>
          <p:nvSpPr>
            <p:cNvPr id="6" name="TextBox 6"/>
            <p:cNvSpPr txBox="1"/>
            <p:nvPr/>
          </p:nvSpPr>
          <p:spPr>
            <a:xfrm>
              <a:off x="0" y="-47625"/>
              <a:ext cx="4274726" cy="2215092"/>
            </a:xfrm>
            <a:prstGeom prst="rect">
              <a:avLst/>
            </a:prstGeom>
            <a:ln>
              <a:solidFill>
                <a:schemeClr val="accent6"/>
              </a:solidFill>
            </a:ln>
          </p:spPr>
          <p:txBody>
            <a:bodyPr lIns="50800" tIns="50800" rIns="50800" bIns="50800" rtlCol="0" anchor="ctr"/>
            <a:lstStyle/>
            <a:p>
              <a:pPr algn="ctr">
                <a:lnSpc>
                  <a:spcPts val="3219"/>
                </a:lnSpc>
              </a:pPr>
              <a:endParaRPr/>
            </a:p>
          </p:txBody>
        </p:sp>
      </p:grpSp>
      <p:sp>
        <p:nvSpPr>
          <p:cNvPr id="9" name="Retângulo: Cantos Diagonais Recortados 8">
            <a:extLst>
              <a:ext uri="{FF2B5EF4-FFF2-40B4-BE49-F238E27FC236}">
                <a16:creationId xmlns:a16="http://schemas.microsoft.com/office/drawing/2014/main" id="{098A38B5-7542-4F16-FDC2-04EE9975C8A9}"/>
              </a:ext>
            </a:extLst>
          </p:cNvPr>
          <p:cNvSpPr/>
          <p:nvPr/>
        </p:nvSpPr>
        <p:spPr>
          <a:xfrm>
            <a:off x="12467724" y="2361197"/>
            <a:ext cx="1579144" cy="1082842"/>
          </a:xfrm>
          <a:prstGeom prst="snip2Diag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Mão segurando copo com bebida&#10;&#10;O conteúdo gerado por IA pode estar incorreto.">
            <a:extLst>
              <a:ext uri="{FF2B5EF4-FFF2-40B4-BE49-F238E27FC236}">
                <a16:creationId xmlns:a16="http://schemas.microsoft.com/office/drawing/2014/main" id="{12ADEE62-7D2E-D35D-2A1A-A68E5C08440C}"/>
              </a:ext>
            </a:extLst>
          </p:cNvPr>
          <p:cNvPicPr>
            <a:picLocks noChangeAspect="1"/>
          </p:cNvPicPr>
          <p:nvPr/>
        </p:nvPicPr>
        <p:blipFill>
          <a:blip r:embed="rId2"/>
          <a:stretch>
            <a:fillRect/>
          </a:stretch>
        </p:blipFill>
        <p:spPr>
          <a:xfrm>
            <a:off x="12662369" y="2571750"/>
            <a:ext cx="3731526" cy="5354053"/>
          </a:xfrm>
          <a:prstGeom prst="rect">
            <a:avLst/>
          </a:prstGeom>
          <a:solidFill>
            <a:srgbClr val="FFFFFF">
              <a:shade val="85000"/>
            </a:srgbClr>
          </a:solidFill>
          <a:ln w="88900" cap="sq">
            <a:solidFill>
              <a:schemeClr val="accent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7"/>
          <p:cNvSpPr txBox="1"/>
          <p:nvPr/>
        </p:nvSpPr>
        <p:spPr>
          <a:xfrm>
            <a:off x="2255458" y="1932884"/>
            <a:ext cx="10285948" cy="848822"/>
          </a:xfrm>
          <a:prstGeom prst="rect">
            <a:avLst/>
          </a:prstGeom>
        </p:spPr>
        <p:txBody>
          <a:bodyPr lIns="0" tIns="0" rIns="0" bIns="0" rtlCol="0" anchor="t">
            <a:spAutoFit/>
          </a:bodyPr>
          <a:lstStyle/>
          <a:p>
            <a:pPr>
              <a:lnSpc>
                <a:spcPts val="7280"/>
              </a:lnSpc>
            </a:pPr>
            <a:r>
              <a:rPr lang="en-US" sz="5200" b="1" err="1">
                <a:solidFill>
                  <a:schemeClr val="bg1"/>
                </a:solidFill>
                <a:latin typeface="Arial"/>
                <a:cs typeface="Arial"/>
              </a:rPr>
              <a:t>Sumário</a:t>
            </a:r>
            <a:r>
              <a:rPr lang="en-US" sz="5200" b="1">
                <a:solidFill>
                  <a:schemeClr val="bg1"/>
                </a:solidFill>
                <a:latin typeface="Arial"/>
                <a:cs typeface="Arial"/>
              </a:rPr>
              <a:t> </a:t>
            </a:r>
          </a:p>
        </p:txBody>
      </p:sp>
      <p:sp>
        <p:nvSpPr>
          <p:cNvPr id="8" name="TextBox 8"/>
          <p:cNvSpPr txBox="1"/>
          <p:nvPr/>
        </p:nvSpPr>
        <p:spPr>
          <a:xfrm>
            <a:off x="2258122" y="2906648"/>
            <a:ext cx="6922986" cy="5478616"/>
          </a:xfrm>
          <a:prstGeom prst="rect">
            <a:avLst/>
          </a:prstGeom>
        </p:spPr>
        <p:txBody>
          <a:bodyPr wrap="square" lIns="0" tIns="0" rIns="0" bIns="0" rtlCol="0" anchor="t">
            <a:spAutoFit/>
          </a:bodyPr>
          <a:lstStyle/>
          <a:p>
            <a:pPr marL="291465" lvl="1">
              <a:lnSpc>
                <a:spcPts val="4319"/>
              </a:lnSpc>
            </a:pPr>
            <a:r>
              <a:rPr lang="en-US" sz="3500" b="1">
                <a:solidFill>
                  <a:schemeClr val="accent6"/>
                </a:solidFill>
                <a:latin typeface="Arial"/>
                <a:ea typeface="Articulat Medium"/>
                <a:cs typeface="Arial"/>
              </a:rPr>
              <a:t>1. </a:t>
            </a:r>
            <a:r>
              <a:rPr lang="en-US" sz="3500" b="1" err="1">
                <a:solidFill>
                  <a:schemeClr val="accent6"/>
                </a:solidFill>
                <a:latin typeface="Arial"/>
                <a:ea typeface="Articulat Medium"/>
                <a:cs typeface="Arial"/>
              </a:rPr>
              <a:t>Introdução</a:t>
            </a:r>
            <a:endParaRPr lang="en-US" sz="3500" b="1">
              <a:solidFill>
                <a:schemeClr val="accent6"/>
              </a:solidFill>
              <a:latin typeface="Arial"/>
              <a:ea typeface="Articulat Medium"/>
              <a:cs typeface="Arial"/>
            </a:endParaRPr>
          </a:p>
          <a:p>
            <a:pPr marL="291465" lvl="1">
              <a:lnSpc>
                <a:spcPts val="4319"/>
              </a:lnSpc>
            </a:pPr>
            <a:r>
              <a:rPr lang="en-US" sz="3500" b="1">
                <a:solidFill>
                  <a:schemeClr val="accent6"/>
                </a:solidFill>
                <a:latin typeface="Arial"/>
                <a:ea typeface="Articulat Medium"/>
                <a:cs typeface="Arial"/>
              </a:rPr>
              <a:t>2. Mercado </a:t>
            </a:r>
            <a:r>
              <a:rPr lang="en-US" sz="3500" b="1" err="1">
                <a:solidFill>
                  <a:schemeClr val="accent6"/>
                </a:solidFill>
                <a:latin typeface="Arial"/>
                <a:ea typeface="Articulat Medium"/>
                <a:cs typeface="Arial"/>
              </a:rPr>
              <a:t>Atual</a:t>
            </a:r>
            <a:endParaRPr lang="en-US" sz="3500" b="1">
              <a:solidFill>
                <a:schemeClr val="accent6"/>
              </a:solidFill>
              <a:latin typeface="Arial"/>
              <a:ea typeface="Articulat Medium"/>
              <a:cs typeface="Arial"/>
            </a:endParaRPr>
          </a:p>
          <a:p>
            <a:pPr marL="291465" lvl="1">
              <a:lnSpc>
                <a:spcPts val="4319"/>
              </a:lnSpc>
            </a:pPr>
            <a:r>
              <a:rPr lang="en-US" sz="3500" b="1">
                <a:solidFill>
                  <a:schemeClr val="accent6"/>
                </a:solidFill>
                <a:latin typeface="Arial"/>
                <a:ea typeface="Articulat Medium"/>
                <a:cs typeface="Arial"/>
              </a:rPr>
              <a:t>3. </a:t>
            </a:r>
            <a:r>
              <a:rPr lang="en-US" sz="3500" b="1" err="1">
                <a:solidFill>
                  <a:schemeClr val="accent6"/>
                </a:solidFill>
                <a:latin typeface="Arial"/>
                <a:ea typeface="Articulat Medium"/>
                <a:cs typeface="Arial"/>
              </a:rPr>
              <a:t>Sobre</a:t>
            </a:r>
            <a:r>
              <a:rPr lang="en-US" sz="3500" b="1">
                <a:solidFill>
                  <a:schemeClr val="accent6"/>
                </a:solidFill>
                <a:latin typeface="Arial"/>
                <a:ea typeface="Articulat Medium"/>
                <a:cs typeface="Arial"/>
              </a:rPr>
              <a:t> o Sistema</a:t>
            </a:r>
          </a:p>
          <a:p>
            <a:pPr marL="291465" lvl="1">
              <a:lnSpc>
                <a:spcPts val="4319"/>
              </a:lnSpc>
            </a:pPr>
            <a:r>
              <a:rPr lang="en-US" sz="3500" b="1">
                <a:solidFill>
                  <a:schemeClr val="accent6"/>
                </a:solidFill>
                <a:latin typeface="Arial"/>
                <a:ea typeface="Articulat Medium"/>
                <a:cs typeface="Arial"/>
              </a:rPr>
              <a:t>4. </a:t>
            </a:r>
            <a:r>
              <a:rPr lang="en-US" sz="3500" b="1" err="1">
                <a:solidFill>
                  <a:schemeClr val="accent6"/>
                </a:solidFill>
                <a:latin typeface="Arial"/>
                <a:ea typeface="Articulat Medium"/>
                <a:cs typeface="Arial"/>
              </a:rPr>
              <a:t>Benefícios</a:t>
            </a:r>
            <a:r>
              <a:rPr lang="en-US" sz="3500" b="1">
                <a:solidFill>
                  <a:schemeClr val="accent6"/>
                </a:solidFill>
                <a:latin typeface="Arial"/>
                <a:ea typeface="Articulat Medium"/>
                <a:cs typeface="Arial"/>
              </a:rPr>
              <a:t> do Sistema</a:t>
            </a:r>
          </a:p>
          <a:p>
            <a:pPr marL="291465" lvl="1">
              <a:lnSpc>
                <a:spcPts val="4319"/>
              </a:lnSpc>
            </a:pPr>
            <a:r>
              <a:rPr lang="en-US" sz="3500" b="1">
                <a:solidFill>
                  <a:schemeClr val="accent6"/>
                </a:solidFill>
                <a:latin typeface="Arial"/>
                <a:ea typeface="Articulat Medium"/>
                <a:cs typeface="Arial"/>
              </a:rPr>
              <a:t>5. </a:t>
            </a:r>
            <a:r>
              <a:rPr lang="en-US" sz="3500" b="1" err="1">
                <a:solidFill>
                  <a:schemeClr val="accent6"/>
                </a:solidFill>
                <a:latin typeface="Arial"/>
                <a:ea typeface="Articulat Medium"/>
                <a:cs typeface="Arial"/>
              </a:rPr>
              <a:t>Requisitos</a:t>
            </a:r>
            <a:r>
              <a:rPr lang="en-US" sz="3500" b="1">
                <a:solidFill>
                  <a:schemeClr val="accent6"/>
                </a:solidFill>
                <a:latin typeface="Arial"/>
                <a:ea typeface="Articulat Medium"/>
                <a:cs typeface="Arial"/>
              </a:rPr>
              <a:t> </a:t>
            </a:r>
            <a:r>
              <a:rPr lang="en-US" sz="3500" b="1" err="1">
                <a:solidFill>
                  <a:schemeClr val="accent6"/>
                </a:solidFill>
                <a:latin typeface="Arial"/>
                <a:ea typeface="Articulat Medium"/>
                <a:cs typeface="Arial"/>
              </a:rPr>
              <a:t>Funcionais</a:t>
            </a:r>
            <a:endParaRPr lang="en-US" sz="3500" b="1">
              <a:solidFill>
                <a:schemeClr val="accent6"/>
              </a:solidFill>
              <a:latin typeface="Arial"/>
              <a:ea typeface="Articulat Medium"/>
              <a:cs typeface="Arial"/>
            </a:endParaRPr>
          </a:p>
          <a:p>
            <a:pPr marL="291465" lvl="1">
              <a:lnSpc>
                <a:spcPts val="4319"/>
              </a:lnSpc>
            </a:pPr>
            <a:r>
              <a:rPr lang="en-US" sz="3500" b="1">
                <a:solidFill>
                  <a:schemeClr val="accent6"/>
                </a:solidFill>
                <a:latin typeface="Arial"/>
                <a:ea typeface="Articulat Medium"/>
                <a:cs typeface="Arial"/>
              </a:rPr>
              <a:t>6. </a:t>
            </a:r>
            <a:r>
              <a:rPr lang="en-US" sz="3500" b="1" err="1">
                <a:solidFill>
                  <a:schemeClr val="accent6"/>
                </a:solidFill>
                <a:latin typeface="Arial"/>
                <a:ea typeface="Articulat Medium"/>
                <a:cs typeface="Arial"/>
              </a:rPr>
              <a:t>Requisitos</a:t>
            </a:r>
            <a:r>
              <a:rPr lang="en-US" sz="3500" b="1">
                <a:solidFill>
                  <a:schemeClr val="accent6"/>
                </a:solidFill>
                <a:latin typeface="Arial"/>
                <a:ea typeface="Articulat Medium"/>
                <a:cs typeface="Arial"/>
              </a:rPr>
              <a:t> </a:t>
            </a:r>
            <a:r>
              <a:rPr lang="en-US" sz="3500" b="1" err="1">
                <a:solidFill>
                  <a:schemeClr val="accent6"/>
                </a:solidFill>
                <a:latin typeface="Arial"/>
                <a:ea typeface="Articulat Medium"/>
                <a:cs typeface="Arial"/>
              </a:rPr>
              <a:t>Não</a:t>
            </a:r>
            <a:r>
              <a:rPr lang="en-US" sz="3500" b="1">
                <a:solidFill>
                  <a:schemeClr val="accent6"/>
                </a:solidFill>
                <a:latin typeface="Arial"/>
                <a:ea typeface="Articulat Medium"/>
                <a:cs typeface="Arial"/>
              </a:rPr>
              <a:t> Funcionais</a:t>
            </a:r>
          </a:p>
          <a:p>
            <a:pPr marL="291465" lvl="1">
              <a:lnSpc>
                <a:spcPts val="4319"/>
              </a:lnSpc>
            </a:pPr>
            <a:r>
              <a:rPr lang="en-US" sz="3500" b="1">
                <a:solidFill>
                  <a:schemeClr val="accent6"/>
                </a:solidFill>
                <a:latin typeface="Arial"/>
                <a:cs typeface="Arial"/>
              </a:rPr>
              <a:t>7. </a:t>
            </a:r>
            <a:r>
              <a:rPr lang="en-US" sz="3500" b="1" err="1">
                <a:solidFill>
                  <a:schemeClr val="accent6"/>
                </a:solidFill>
                <a:latin typeface="Arial"/>
                <a:cs typeface="Arial"/>
              </a:rPr>
              <a:t>Rotas</a:t>
            </a:r>
            <a:r>
              <a:rPr lang="en-US" sz="3500" b="1">
                <a:solidFill>
                  <a:schemeClr val="accent6"/>
                </a:solidFill>
                <a:latin typeface="Arial"/>
                <a:cs typeface="Arial"/>
              </a:rPr>
              <a:t> e </a:t>
            </a:r>
            <a:r>
              <a:rPr lang="en-US" sz="3500" b="1" err="1">
                <a:solidFill>
                  <a:schemeClr val="accent6"/>
                </a:solidFill>
                <a:latin typeface="Arial"/>
                <a:cs typeface="Arial"/>
              </a:rPr>
              <a:t>Telas</a:t>
            </a:r>
            <a:r>
              <a:rPr lang="en-US" sz="3500" b="1">
                <a:solidFill>
                  <a:schemeClr val="accent6"/>
                </a:solidFill>
                <a:latin typeface="Arial"/>
                <a:cs typeface="Arial"/>
              </a:rPr>
              <a:t> do Sistema</a:t>
            </a:r>
            <a:endParaRPr lang="en-US" sz="3500">
              <a:solidFill>
                <a:schemeClr val="accent6"/>
              </a:solidFill>
              <a:latin typeface="Arial"/>
              <a:cs typeface="Arial"/>
            </a:endParaRPr>
          </a:p>
          <a:p>
            <a:pPr marL="291465" lvl="1">
              <a:lnSpc>
                <a:spcPts val="4319"/>
              </a:lnSpc>
            </a:pPr>
            <a:r>
              <a:rPr lang="en-US" sz="3500" b="1">
                <a:solidFill>
                  <a:schemeClr val="accent6"/>
                </a:solidFill>
                <a:latin typeface="Arial"/>
                <a:cs typeface="Arial"/>
              </a:rPr>
              <a:t>8. </a:t>
            </a:r>
            <a:r>
              <a:rPr lang="en-US" sz="3500" b="1" err="1">
                <a:solidFill>
                  <a:schemeClr val="accent6"/>
                </a:solidFill>
                <a:latin typeface="Arial"/>
                <a:cs typeface="Arial"/>
              </a:rPr>
              <a:t>Demonstração</a:t>
            </a:r>
            <a:r>
              <a:rPr lang="en-US" sz="3500" b="1">
                <a:solidFill>
                  <a:schemeClr val="accent6"/>
                </a:solidFill>
                <a:latin typeface="Arial"/>
                <a:cs typeface="Arial"/>
              </a:rPr>
              <a:t> do </a:t>
            </a:r>
            <a:r>
              <a:rPr lang="en-US" sz="3500" b="1" err="1">
                <a:solidFill>
                  <a:schemeClr val="accent6"/>
                </a:solidFill>
                <a:latin typeface="Arial"/>
                <a:cs typeface="Arial"/>
              </a:rPr>
              <a:t>Protótipo</a:t>
            </a:r>
            <a:endParaRPr lang="en-US" sz="3500">
              <a:solidFill>
                <a:schemeClr val="accent6"/>
              </a:solidFill>
              <a:latin typeface="Arial"/>
              <a:cs typeface="Arial"/>
            </a:endParaRPr>
          </a:p>
          <a:p>
            <a:pPr marL="291465" lvl="1">
              <a:lnSpc>
                <a:spcPts val="4319"/>
              </a:lnSpc>
            </a:pPr>
            <a:r>
              <a:rPr lang="en-US" sz="3500" b="1">
                <a:solidFill>
                  <a:schemeClr val="accent6"/>
                </a:solidFill>
                <a:latin typeface="Arial"/>
                <a:cs typeface="Arial"/>
              </a:rPr>
              <a:t>9. </a:t>
            </a:r>
            <a:r>
              <a:rPr lang="en-US" sz="3500" b="1" err="1">
                <a:solidFill>
                  <a:schemeClr val="accent6"/>
                </a:solidFill>
                <a:latin typeface="Arial"/>
                <a:cs typeface="Arial"/>
              </a:rPr>
              <a:t>Precificação</a:t>
            </a:r>
            <a:endParaRPr lang="en-US" sz="3500">
              <a:solidFill>
                <a:schemeClr val="accent6"/>
              </a:solidFill>
              <a:latin typeface="Arial"/>
              <a:cs typeface="Arial"/>
            </a:endParaRPr>
          </a:p>
          <a:p>
            <a:pPr marL="291465" lvl="1">
              <a:lnSpc>
                <a:spcPts val="4319"/>
              </a:lnSpc>
            </a:pPr>
            <a:r>
              <a:rPr lang="en-US" sz="3500" b="1">
                <a:solidFill>
                  <a:schemeClr val="accent6"/>
                </a:solidFill>
                <a:latin typeface="Arial"/>
                <a:cs typeface="Arial"/>
              </a:rPr>
              <a:t>10. </a:t>
            </a:r>
            <a:r>
              <a:rPr lang="en-US" sz="3500" b="1" err="1">
                <a:solidFill>
                  <a:schemeClr val="accent6"/>
                </a:solidFill>
                <a:latin typeface="Arial"/>
                <a:cs typeface="Arial"/>
              </a:rPr>
              <a:t>Retorno</a:t>
            </a:r>
            <a:r>
              <a:rPr lang="en-US" sz="3500" b="1">
                <a:solidFill>
                  <a:schemeClr val="accent6"/>
                </a:solidFill>
                <a:latin typeface="Arial"/>
                <a:cs typeface="Arial"/>
              </a:rPr>
              <a:t> </a:t>
            </a:r>
            <a:r>
              <a:rPr lang="en-US" sz="3500" b="1" err="1">
                <a:solidFill>
                  <a:schemeClr val="accent6"/>
                </a:solidFill>
                <a:latin typeface="Arial"/>
                <a:cs typeface="Arial"/>
              </a:rPr>
              <a:t>Financeiro</a:t>
            </a:r>
            <a:endParaRPr lang="en-US" sz="3500" err="1">
              <a:solidFill>
                <a:schemeClr val="accent6"/>
              </a:solidFill>
              <a:latin typeface="Arial"/>
              <a:cs typeface="Arial"/>
            </a:endParaRPr>
          </a:p>
        </p:txBody>
      </p:sp>
      <p:sp>
        <p:nvSpPr>
          <p:cNvPr id="11" name="CaixaDeTexto 10">
            <a:extLst>
              <a:ext uri="{FF2B5EF4-FFF2-40B4-BE49-F238E27FC236}">
                <a16:creationId xmlns:a16="http://schemas.microsoft.com/office/drawing/2014/main" id="{0BE04D1E-65FB-D1ED-90D8-1717EC6F32D6}"/>
              </a:ext>
            </a:extLst>
          </p:cNvPr>
          <p:cNvSpPr txBox="1"/>
          <p:nvPr/>
        </p:nvSpPr>
        <p:spPr>
          <a:xfrm>
            <a:off x="7772400" y="4914900"/>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rgbClr val="F79646"/>
                </a:solidFill>
                <a:latin typeface="Arial"/>
              </a:rPr>
              <a:t>Cliente </a:t>
            </a:r>
            <a:r>
              <a:rPr lang="pt-BR" sz="4000">
                <a:latin typeface="Arial"/>
                <a:cs typeface="Arial"/>
              </a:rPr>
              <a:t>​</a:t>
            </a:r>
            <a:endParaRPr lang="pt-BR"/>
          </a:p>
        </p:txBody>
      </p:sp>
      <p:sp>
        <p:nvSpPr>
          <p:cNvPr id="12" name="CaixaDeTexto 11">
            <a:extLst>
              <a:ext uri="{FF2B5EF4-FFF2-40B4-BE49-F238E27FC236}">
                <a16:creationId xmlns:a16="http://schemas.microsoft.com/office/drawing/2014/main" id="{B80966D6-694E-46A9-0C98-35CEDE91ACFF}"/>
              </a:ext>
            </a:extLst>
          </p:cNvPr>
          <p:cNvSpPr txBox="1"/>
          <p:nvPr/>
        </p:nvSpPr>
        <p:spPr>
          <a:xfrm>
            <a:off x="17433985" y="9422202"/>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rgbClr val="FFFFFF"/>
                </a:solidFill>
                <a:latin typeface="Arial"/>
                <a:cs typeface="Arial"/>
              </a:rPr>
              <a:t>4</a:t>
            </a:r>
            <a:endParaRPr lang="pt-BR" sz="2500">
              <a:solidFill>
                <a:srgbClr val="000000"/>
              </a:solidFill>
              <a:latin typeface="Arial"/>
              <a:cs typeface="Arial"/>
            </a:endParaRPr>
          </a:p>
          <a:p>
            <a:endParaRPr lang="pt-BR" sz="25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0C0F6CA5-0C7E-EAE6-58A0-8F5E80F76C66}"/>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4D736604-49D2-FEEC-A574-E55683950A74}"/>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00BCD051-9EBD-6239-F45F-3A34BBFF322B}"/>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D6762C97-D83E-10F8-F7EB-47FBD346238C}"/>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AD4E789B-62ED-1E4A-2B4B-B334FD8F24EC}"/>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40</a:t>
            </a:r>
          </a:p>
        </p:txBody>
      </p:sp>
      <p:grpSp>
        <p:nvGrpSpPr>
          <p:cNvPr id="24" name="Group 2" hidden="1">
            <a:extLst>
              <a:ext uri="{FF2B5EF4-FFF2-40B4-BE49-F238E27FC236}">
                <a16:creationId xmlns:a16="http://schemas.microsoft.com/office/drawing/2014/main" id="{12896EA8-55D8-AE6D-D110-E9CD25A32367}"/>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85C0E791-EFE7-F4F5-D34E-8852182097C2}"/>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1AF221A5-7693-22D3-7B46-323CB5308EA1}"/>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4" name="Imagem 3" descr="Interface gráfica do usuário, Texto, Aplicativo, chat ou mensagem de texto&#10;&#10;O conteúdo gerado por IA pode estar incorreto.">
            <a:extLst>
              <a:ext uri="{FF2B5EF4-FFF2-40B4-BE49-F238E27FC236}">
                <a16:creationId xmlns:a16="http://schemas.microsoft.com/office/drawing/2014/main" id="{102F470C-D19A-75EC-8918-6349CA3C20FD}"/>
              </a:ext>
            </a:extLst>
          </p:cNvPr>
          <p:cNvPicPr>
            <a:picLocks noChangeAspect="1"/>
          </p:cNvPicPr>
          <p:nvPr/>
        </p:nvPicPr>
        <p:blipFill>
          <a:blip r:embed="rId2"/>
          <a:stretch>
            <a:fillRect/>
          </a:stretch>
        </p:blipFill>
        <p:spPr>
          <a:xfrm>
            <a:off x="3065073" y="31540"/>
            <a:ext cx="5256720" cy="10267050"/>
          </a:xfrm>
          <a:prstGeom prst="rect">
            <a:avLst/>
          </a:prstGeom>
        </p:spPr>
      </p:pic>
      <p:pic>
        <p:nvPicPr>
          <p:cNvPr id="5" name="Imagem 4" descr="Interface gráfica do usuário, Texto, Aplicativo, chat ou mensagem de texto&#10;&#10;O conteúdo gerado por IA pode estar incorreto.">
            <a:extLst>
              <a:ext uri="{FF2B5EF4-FFF2-40B4-BE49-F238E27FC236}">
                <a16:creationId xmlns:a16="http://schemas.microsoft.com/office/drawing/2014/main" id="{FA9DDFAA-A40C-570B-7D82-A4534F3D5C70}"/>
              </a:ext>
            </a:extLst>
          </p:cNvPr>
          <p:cNvPicPr>
            <a:picLocks noChangeAspect="1"/>
          </p:cNvPicPr>
          <p:nvPr/>
        </p:nvPicPr>
        <p:blipFill>
          <a:blip r:embed="rId3"/>
          <a:stretch>
            <a:fillRect/>
          </a:stretch>
        </p:blipFill>
        <p:spPr>
          <a:xfrm>
            <a:off x="9851366" y="38280"/>
            <a:ext cx="5249173" cy="10296704"/>
          </a:xfrm>
          <a:prstGeom prst="rect">
            <a:avLst/>
          </a:prstGeom>
        </p:spPr>
      </p:pic>
    </p:spTree>
    <p:extLst>
      <p:ext uri="{BB962C8B-B14F-4D97-AF65-F5344CB8AC3E}">
        <p14:creationId xmlns:p14="http://schemas.microsoft.com/office/powerpoint/2010/main" val="4081167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E2674378-ADC3-D84F-B837-B1F7C8D75781}"/>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A8F7F3AC-C143-E69D-7BB5-B4C330F396DA}"/>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69BCF5E4-CC46-8AA3-2384-4235BFE69E26}"/>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E26B23DB-240F-4EFE-BAFA-4178107F3F55}"/>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4E833618-8A34-8A20-6C9C-5AEAA83FB63D}"/>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E32F66B5-EBEF-F718-79E9-1F62EF20E40D}"/>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41</a:t>
            </a:r>
          </a:p>
        </p:txBody>
      </p:sp>
      <p:grpSp>
        <p:nvGrpSpPr>
          <p:cNvPr id="24" name="Group 2" hidden="1">
            <a:extLst>
              <a:ext uri="{FF2B5EF4-FFF2-40B4-BE49-F238E27FC236}">
                <a16:creationId xmlns:a16="http://schemas.microsoft.com/office/drawing/2014/main" id="{B3261FD5-B78D-4D4F-FB44-F1C1D59996D2}"/>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8D4A491F-426B-5D76-745E-945787246DB7}"/>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8B438D21-FD5B-BF15-925E-FEBE13D0F219}"/>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89A15EFD-97B1-8C60-D336-CB6D7FE9A969}"/>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B4FB53FB-3C74-9895-9E88-60A7F64F3CF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1086D49B-357C-08F4-6414-DF2D5EEB3762}"/>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BB9D4810-5D80-7279-59F2-64A3051F6650}"/>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2C6C7273-D55C-FC04-D17D-923FF45B8E3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90DCE949-D1FD-128C-9C48-66352045996A}"/>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3A1B8DCC-A5A1-6F9D-C293-390F297383EA}"/>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E5881E7B-CEBA-2F5A-60A8-7E6B0E24857B}"/>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BC2691DC-B2F1-8897-792D-BE74814DBFB1}"/>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F6349A96-C9E6-B29F-AFB8-6DC3A088B7F1}"/>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Vistoriador</a:t>
            </a:r>
            <a:endParaRPr lang="en-US" sz="4000" b="1" err="1">
              <a:solidFill>
                <a:schemeClr val="accent6"/>
              </a:solidFill>
              <a:latin typeface="Arial"/>
              <a:ea typeface="Calibri"/>
              <a:cs typeface="Arial"/>
            </a:endParaRPr>
          </a:p>
        </p:txBody>
      </p:sp>
      <p:pic>
        <p:nvPicPr>
          <p:cNvPr id="2" name="Imagem 1" descr="Diagrama&#10;&#10;O conteúdo gerado por IA pode estar incorreto.">
            <a:extLst>
              <a:ext uri="{FF2B5EF4-FFF2-40B4-BE49-F238E27FC236}">
                <a16:creationId xmlns:a16="http://schemas.microsoft.com/office/drawing/2014/main" id="{FF9A504F-3D00-88C2-D870-F1D3753CE207}"/>
              </a:ext>
            </a:extLst>
          </p:cNvPr>
          <p:cNvPicPr>
            <a:picLocks noChangeAspect="1"/>
          </p:cNvPicPr>
          <p:nvPr/>
        </p:nvPicPr>
        <p:blipFill>
          <a:blip r:embed="rId2"/>
          <a:stretch>
            <a:fillRect/>
          </a:stretch>
        </p:blipFill>
        <p:spPr>
          <a:xfrm>
            <a:off x="770773" y="2394786"/>
            <a:ext cx="16911888" cy="6775784"/>
          </a:xfrm>
          <a:prstGeom prst="rect">
            <a:avLst/>
          </a:prstGeom>
        </p:spPr>
      </p:pic>
    </p:spTree>
    <p:extLst>
      <p:ext uri="{BB962C8B-B14F-4D97-AF65-F5344CB8AC3E}">
        <p14:creationId xmlns:p14="http://schemas.microsoft.com/office/powerpoint/2010/main" val="3841877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A2EE0EBA-3715-F626-1A9D-DE20D16456C9}"/>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C0EB4B47-A616-9ADA-BD74-0E70CA21DE82}"/>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57D00785-37BF-298F-7092-60D6DCF97AB2}"/>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A09474D7-A456-669C-ADAA-EB6379FE165B}"/>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D591A6EC-00CF-A904-8C7B-6BA2F1F7CFD5}"/>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42</a:t>
            </a:r>
          </a:p>
        </p:txBody>
      </p:sp>
      <p:grpSp>
        <p:nvGrpSpPr>
          <p:cNvPr id="24" name="Group 2" hidden="1">
            <a:extLst>
              <a:ext uri="{FF2B5EF4-FFF2-40B4-BE49-F238E27FC236}">
                <a16:creationId xmlns:a16="http://schemas.microsoft.com/office/drawing/2014/main" id="{12FFDD3C-497E-7C1A-6E99-B699FEF91A6C}"/>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954AD00E-7D1D-F1F5-BE74-393C8AAA30A9}"/>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4FB161AB-096B-4AF6-EDEB-BE36FDAAD1EA}"/>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3" name="Imagem 2" descr="Interface gráfica do usuário, Texto, Aplicativo, chat ou mensagem de texto&#10;&#10;O conteúdo gerado por IA pode estar incorreto.">
            <a:extLst>
              <a:ext uri="{FF2B5EF4-FFF2-40B4-BE49-F238E27FC236}">
                <a16:creationId xmlns:a16="http://schemas.microsoft.com/office/drawing/2014/main" id="{A3C1C51E-40FE-F397-9C96-B103EC4D1FF1}"/>
              </a:ext>
            </a:extLst>
          </p:cNvPr>
          <p:cNvPicPr>
            <a:picLocks noChangeAspect="1"/>
          </p:cNvPicPr>
          <p:nvPr/>
        </p:nvPicPr>
        <p:blipFill>
          <a:blip r:embed="rId2"/>
          <a:srcRect l="1621" t="2699" r="-181" b="-386"/>
          <a:stretch>
            <a:fillRect/>
          </a:stretch>
        </p:blipFill>
        <p:spPr>
          <a:xfrm>
            <a:off x="6745509" y="-422"/>
            <a:ext cx="4887129" cy="10353418"/>
          </a:xfrm>
          <a:prstGeom prst="rect">
            <a:avLst/>
          </a:prstGeom>
        </p:spPr>
      </p:pic>
    </p:spTree>
    <p:extLst>
      <p:ext uri="{BB962C8B-B14F-4D97-AF65-F5344CB8AC3E}">
        <p14:creationId xmlns:p14="http://schemas.microsoft.com/office/powerpoint/2010/main" val="3328532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972EE547-761C-8F71-210C-FA286AAB69D6}"/>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1BC51B0F-F118-419B-4F10-EA44962F9CBC}"/>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F21E667B-B837-0CC1-0E47-462B29A71B18}"/>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4F7AC39E-9F16-0CCF-B8E6-65E9E637C58B}"/>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3CA9D581-CBE0-5778-8E70-27DD85F69438}"/>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43</a:t>
            </a:r>
          </a:p>
        </p:txBody>
      </p:sp>
      <p:grpSp>
        <p:nvGrpSpPr>
          <p:cNvPr id="24" name="Group 2" hidden="1">
            <a:extLst>
              <a:ext uri="{FF2B5EF4-FFF2-40B4-BE49-F238E27FC236}">
                <a16:creationId xmlns:a16="http://schemas.microsoft.com/office/drawing/2014/main" id="{D8E15D52-69F0-7157-95DE-74E6E3B11087}"/>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2004A918-5976-3847-DC24-B24BDABE08BD}"/>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58127DA2-EC32-672E-7785-C0E6BA635A08}"/>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2" name="Imagem 1" descr="Uma imagem contendo Texto&#10;&#10;O conteúdo gerado por IA pode estar incorreto.">
            <a:extLst>
              <a:ext uri="{FF2B5EF4-FFF2-40B4-BE49-F238E27FC236}">
                <a16:creationId xmlns:a16="http://schemas.microsoft.com/office/drawing/2014/main" id="{DC97DBE1-5545-FB06-B7B3-3D466E6ECE37}"/>
              </a:ext>
            </a:extLst>
          </p:cNvPr>
          <p:cNvPicPr>
            <a:picLocks noChangeAspect="1"/>
          </p:cNvPicPr>
          <p:nvPr/>
        </p:nvPicPr>
        <p:blipFill>
          <a:blip r:embed="rId2"/>
          <a:stretch>
            <a:fillRect/>
          </a:stretch>
        </p:blipFill>
        <p:spPr>
          <a:xfrm>
            <a:off x="6131404" y="239293"/>
            <a:ext cx="6003626" cy="9808414"/>
          </a:xfrm>
          <a:prstGeom prst="rect">
            <a:avLst/>
          </a:prstGeom>
        </p:spPr>
      </p:pic>
    </p:spTree>
    <p:extLst>
      <p:ext uri="{BB962C8B-B14F-4D97-AF65-F5344CB8AC3E}">
        <p14:creationId xmlns:p14="http://schemas.microsoft.com/office/powerpoint/2010/main" val="2255864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AEC4ED9F-1ECB-4906-46FA-859BAEFE9C1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8678F9D-43C6-E766-ABD3-208DC013ABB4}"/>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9C0F441C-4C07-D254-3D0B-2864AC74ECA2}"/>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94973067-0BE5-DA44-7120-F2216E60EC68}"/>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FD8E2CF7-9634-DF7E-4B9F-1F83557B2CD3}"/>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7FA87C57-2C9E-C5B9-8C26-26809543E4A7}"/>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44</a:t>
            </a:r>
          </a:p>
        </p:txBody>
      </p:sp>
      <p:grpSp>
        <p:nvGrpSpPr>
          <p:cNvPr id="24" name="Group 2" hidden="1">
            <a:extLst>
              <a:ext uri="{FF2B5EF4-FFF2-40B4-BE49-F238E27FC236}">
                <a16:creationId xmlns:a16="http://schemas.microsoft.com/office/drawing/2014/main" id="{D706E31F-1C39-39F3-B334-A92197622963}"/>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D40A1D08-7801-20E1-5D2D-381256511FCC}"/>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B50E57F8-D1AE-7B9E-EEA3-E0F9A8E52B9F}"/>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0AFC2CAB-B613-BC07-D7CD-AF669A989023}"/>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80750EA8-BC95-C0E8-2FD3-ED30B98941F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EAC9F3B7-6280-800F-A629-CB6CBE543D00}"/>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5CC6D37E-9776-4AEE-1E71-13896385BFBA}"/>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38A988F5-E8A0-9B63-39A4-D5E83AEC37F2}"/>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3E7E9BC1-3221-BBA8-F1F8-96A7382F7E8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77DB2565-4CCD-5794-6F47-AF4CA1EC5F84}"/>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2FD63C88-8E6F-A6A6-4156-DB94B522E7A6}"/>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FC46980F-1BC3-EDD0-6457-805AE9F10FF3}"/>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2F8F1D11-D7B8-655E-C3E2-F2AC455712E0}"/>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Cliente</a:t>
            </a:r>
            <a:r>
              <a:rPr lang="en-US" sz="4000" b="1">
                <a:solidFill>
                  <a:schemeClr val="accent6"/>
                </a:solidFill>
                <a:latin typeface="Arial"/>
                <a:cs typeface="Arial"/>
              </a:rPr>
              <a:t> </a:t>
            </a:r>
            <a:endParaRPr lang="en-US" sz="4000" b="1" err="1">
              <a:solidFill>
                <a:schemeClr val="accent6"/>
              </a:solidFill>
              <a:latin typeface="Arial"/>
              <a:ea typeface="Calibri"/>
              <a:cs typeface="Arial"/>
            </a:endParaRPr>
          </a:p>
        </p:txBody>
      </p:sp>
      <p:pic>
        <p:nvPicPr>
          <p:cNvPr id="10" name="Imagem 9" descr="Diagrama&#10;&#10;O conteúdo gerado por IA pode estar incorreto.">
            <a:extLst>
              <a:ext uri="{FF2B5EF4-FFF2-40B4-BE49-F238E27FC236}">
                <a16:creationId xmlns:a16="http://schemas.microsoft.com/office/drawing/2014/main" id="{DC06598E-387F-75C8-2A9D-0B37C1B0DA86}"/>
              </a:ext>
            </a:extLst>
          </p:cNvPr>
          <p:cNvPicPr>
            <a:picLocks noChangeAspect="1"/>
          </p:cNvPicPr>
          <p:nvPr/>
        </p:nvPicPr>
        <p:blipFill>
          <a:blip r:embed="rId2"/>
          <a:stretch>
            <a:fillRect/>
          </a:stretch>
        </p:blipFill>
        <p:spPr>
          <a:xfrm>
            <a:off x="775536" y="2393782"/>
            <a:ext cx="16917402" cy="5815264"/>
          </a:xfrm>
          <a:prstGeom prst="rect">
            <a:avLst/>
          </a:prstGeom>
        </p:spPr>
      </p:pic>
    </p:spTree>
    <p:extLst>
      <p:ext uri="{BB962C8B-B14F-4D97-AF65-F5344CB8AC3E}">
        <p14:creationId xmlns:p14="http://schemas.microsoft.com/office/powerpoint/2010/main" val="4005931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C421C597-DAC6-12D6-C1F0-61F08CC8DDF3}"/>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600C947-A381-CCF3-44BC-6871A1681227}"/>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1D7147E1-6D2F-BC8F-ED04-BA0553B16F95}"/>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BAAB90B7-A10E-504B-FFDB-07922AF009CF}"/>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592847C2-CE6E-3203-D845-5AE4E5D75BDF}"/>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276C7951-4FAE-A3CD-8B80-4C32B473477F}"/>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45</a:t>
            </a:r>
          </a:p>
        </p:txBody>
      </p:sp>
      <p:grpSp>
        <p:nvGrpSpPr>
          <p:cNvPr id="24" name="Group 2" hidden="1">
            <a:extLst>
              <a:ext uri="{FF2B5EF4-FFF2-40B4-BE49-F238E27FC236}">
                <a16:creationId xmlns:a16="http://schemas.microsoft.com/office/drawing/2014/main" id="{2F87C03D-EA15-4C5D-98C0-70372CE5CEF3}"/>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85FCECDF-3BE6-1A19-611F-781B50532D73}"/>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33175862-F31A-0F90-3D3F-74A1C54365EE}"/>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6610C51B-FFD5-2E16-9ADF-CBF6CA4F8103}"/>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528293FB-E989-09E4-F02E-4BA0CF12EBF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1E727ECC-8A6C-7216-0E6A-16ED1EC8BE4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34AB43AF-E7EE-47AF-4326-C878B0CA0B36}"/>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2FD47AF2-69BC-D0EC-F5EF-5C0CA19CE85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C3DD672B-9C7E-A7A7-C6D2-C849EA5671D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45E8D0EA-EB01-FE4C-2361-BCFD889553CB}"/>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16499243-41D9-8DED-40F1-FE8CA3632586}"/>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CC583A5C-7ED0-88E2-73D8-57D9C41CCC5F}"/>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6A18333D-C543-1103-6BE8-B683A1BAD83E}"/>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Cliente</a:t>
            </a:r>
            <a:r>
              <a:rPr lang="en-US" sz="4000" b="1">
                <a:solidFill>
                  <a:schemeClr val="accent6"/>
                </a:solidFill>
                <a:latin typeface="Arial"/>
                <a:cs typeface="Arial"/>
              </a:rPr>
              <a:t> </a:t>
            </a:r>
            <a:endParaRPr lang="en-US" sz="4000" b="1" err="1">
              <a:solidFill>
                <a:schemeClr val="accent6"/>
              </a:solidFill>
              <a:latin typeface="Arial"/>
              <a:ea typeface="Calibri"/>
              <a:cs typeface="Arial"/>
            </a:endParaRPr>
          </a:p>
        </p:txBody>
      </p:sp>
      <p:pic>
        <p:nvPicPr>
          <p:cNvPr id="2" name="Imagem 1" descr="Diagrama&#10;&#10;O conteúdo gerado por IA pode estar incorreto.">
            <a:extLst>
              <a:ext uri="{FF2B5EF4-FFF2-40B4-BE49-F238E27FC236}">
                <a16:creationId xmlns:a16="http://schemas.microsoft.com/office/drawing/2014/main" id="{2EFEA6A8-8FBF-8462-2DE2-05D0287DAD5D}"/>
              </a:ext>
            </a:extLst>
          </p:cNvPr>
          <p:cNvPicPr>
            <a:picLocks noChangeAspect="1"/>
          </p:cNvPicPr>
          <p:nvPr/>
        </p:nvPicPr>
        <p:blipFill>
          <a:blip r:embed="rId2"/>
          <a:stretch>
            <a:fillRect/>
          </a:stretch>
        </p:blipFill>
        <p:spPr>
          <a:xfrm>
            <a:off x="775536" y="2393782"/>
            <a:ext cx="16917402" cy="5815264"/>
          </a:xfrm>
          <a:prstGeom prst="rect">
            <a:avLst/>
          </a:prstGeom>
        </p:spPr>
      </p:pic>
    </p:spTree>
    <p:extLst>
      <p:ext uri="{BB962C8B-B14F-4D97-AF65-F5344CB8AC3E}">
        <p14:creationId xmlns:p14="http://schemas.microsoft.com/office/powerpoint/2010/main" val="3631338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D58090E7-0528-8668-71E0-3211EF55926F}"/>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E21FDA8B-6F0E-CF77-C91E-7F58DA276253}"/>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10193C54-680E-DCAE-8878-ACD4AE0D2D9A}"/>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15094B3E-86CC-303B-141D-5CD68530B693}"/>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EAA65A57-4B27-DB7F-F066-480A99436D94}"/>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46</a:t>
            </a:r>
          </a:p>
        </p:txBody>
      </p:sp>
      <p:grpSp>
        <p:nvGrpSpPr>
          <p:cNvPr id="24" name="Group 2" hidden="1">
            <a:extLst>
              <a:ext uri="{FF2B5EF4-FFF2-40B4-BE49-F238E27FC236}">
                <a16:creationId xmlns:a16="http://schemas.microsoft.com/office/drawing/2014/main" id="{1AFEAFBE-749C-F5A9-6B32-6150D6FE096A}"/>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ED1F6168-28B8-2AF9-F587-36F360341574}"/>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E7EAA37C-A8C0-D94F-C645-AE0A44DBC47B}"/>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2" name="Imagem 1">
            <a:extLst>
              <a:ext uri="{FF2B5EF4-FFF2-40B4-BE49-F238E27FC236}">
                <a16:creationId xmlns:a16="http://schemas.microsoft.com/office/drawing/2014/main" id="{DB0F533F-5B1D-88BF-528C-B91E4CE88536}"/>
              </a:ext>
            </a:extLst>
          </p:cNvPr>
          <p:cNvPicPr>
            <a:picLocks noChangeAspect="1"/>
          </p:cNvPicPr>
          <p:nvPr/>
        </p:nvPicPr>
        <p:blipFill>
          <a:blip r:embed="rId2"/>
          <a:stretch>
            <a:fillRect/>
          </a:stretch>
        </p:blipFill>
        <p:spPr>
          <a:xfrm>
            <a:off x="6754842" y="234350"/>
            <a:ext cx="4778316" cy="10055525"/>
          </a:xfrm>
          <a:prstGeom prst="rect">
            <a:avLst/>
          </a:prstGeom>
        </p:spPr>
      </p:pic>
    </p:spTree>
    <p:extLst>
      <p:ext uri="{BB962C8B-B14F-4D97-AF65-F5344CB8AC3E}">
        <p14:creationId xmlns:p14="http://schemas.microsoft.com/office/powerpoint/2010/main" val="3983111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18FDE3D0-49F1-1AC9-72A3-DF3D825A377B}"/>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A2E2AAE7-1C16-D9C3-7DBC-A6E62564CDFB}"/>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ED61995A-219A-EB6C-6A11-8A580A08AF5E}"/>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85A044E5-352B-5E53-8131-C2DFCB3BBFF6}"/>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6259DDD7-4341-5755-A042-C1EC5F387FA3}"/>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3FD450F2-26E1-3CBF-B32C-1B6D095959B5}"/>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47</a:t>
            </a:r>
          </a:p>
        </p:txBody>
      </p:sp>
      <p:grpSp>
        <p:nvGrpSpPr>
          <p:cNvPr id="24" name="Group 2" hidden="1">
            <a:extLst>
              <a:ext uri="{FF2B5EF4-FFF2-40B4-BE49-F238E27FC236}">
                <a16:creationId xmlns:a16="http://schemas.microsoft.com/office/drawing/2014/main" id="{DCBBDB56-FDC5-D723-FD07-FD60AAC3A229}"/>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09EF9D2D-087F-74DA-324C-0E4587AD971B}"/>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BCCA0344-7FF7-4821-EB73-E4904DCCBF64}"/>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1AE1E628-0369-D0BD-D725-D0300224F31B}"/>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7F693CF4-DD8B-A805-83E2-3839BF61C376}"/>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6149D70D-FB07-7DBB-47B6-0E465F052614}"/>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25193CCF-8EF5-E4EC-68A3-1800D97E3326}"/>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A3C11618-7E23-C1DF-27E7-78CDF3D73346}"/>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E6A22D52-688A-B6EB-D009-92889FA35982}"/>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B61A5995-734C-E60A-7217-B6B04EB5F83A}"/>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3C08C474-28F0-1B73-F1DA-B4E923FF7398}"/>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470B24EF-CB07-E728-2518-A060B71791B0}"/>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3039396E-3040-A3EE-86B2-10F324594C72}"/>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Cliente</a:t>
            </a:r>
            <a:r>
              <a:rPr lang="en-US" sz="4000" b="1">
                <a:solidFill>
                  <a:schemeClr val="accent6"/>
                </a:solidFill>
                <a:latin typeface="Arial"/>
                <a:cs typeface="Arial"/>
              </a:rPr>
              <a:t> </a:t>
            </a:r>
            <a:endParaRPr lang="en-US" sz="4000" b="1" err="1">
              <a:solidFill>
                <a:schemeClr val="accent6"/>
              </a:solidFill>
              <a:latin typeface="Arial"/>
              <a:ea typeface="Calibri"/>
              <a:cs typeface="Arial"/>
            </a:endParaRPr>
          </a:p>
        </p:txBody>
      </p:sp>
      <p:pic>
        <p:nvPicPr>
          <p:cNvPr id="2" name="Imagem 1" descr="Diagrama&#10;&#10;O conteúdo gerado por IA pode estar incorreto.">
            <a:extLst>
              <a:ext uri="{FF2B5EF4-FFF2-40B4-BE49-F238E27FC236}">
                <a16:creationId xmlns:a16="http://schemas.microsoft.com/office/drawing/2014/main" id="{60995D57-80CF-49AA-2E04-9C82526BAE2D}"/>
              </a:ext>
            </a:extLst>
          </p:cNvPr>
          <p:cNvPicPr>
            <a:picLocks noChangeAspect="1"/>
          </p:cNvPicPr>
          <p:nvPr/>
        </p:nvPicPr>
        <p:blipFill>
          <a:blip r:embed="rId2"/>
          <a:stretch>
            <a:fillRect/>
          </a:stretch>
        </p:blipFill>
        <p:spPr>
          <a:xfrm>
            <a:off x="775536" y="2393782"/>
            <a:ext cx="16917402" cy="5815264"/>
          </a:xfrm>
          <a:prstGeom prst="rect">
            <a:avLst/>
          </a:prstGeom>
        </p:spPr>
      </p:pic>
    </p:spTree>
    <p:extLst>
      <p:ext uri="{BB962C8B-B14F-4D97-AF65-F5344CB8AC3E}">
        <p14:creationId xmlns:p14="http://schemas.microsoft.com/office/powerpoint/2010/main" val="3579500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9AF40E20-0CE9-504E-7FBC-B88BE5A343C7}"/>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C2025684-BE78-F23D-00BD-230A230E1EF0}"/>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431CF1AD-6A44-BF20-1321-0C343F5BDB30}"/>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8A943D9B-89D9-3065-6592-D747CD2F47E3}"/>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5117D72E-94CB-E7E2-50FF-DE9B0180993D}"/>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48</a:t>
            </a:r>
          </a:p>
        </p:txBody>
      </p:sp>
      <p:grpSp>
        <p:nvGrpSpPr>
          <p:cNvPr id="24" name="Group 2" hidden="1">
            <a:extLst>
              <a:ext uri="{FF2B5EF4-FFF2-40B4-BE49-F238E27FC236}">
                <a16:creationId xmlns:a16="http://schemas.microsoft.com/office/drawing/2014/main" id="{853523A7-065C-52AA-4E79-1345FF30F545}"/>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9E88A82D-4F77-7F48-D239-863FFC7134C0}"/>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C669D93E-2853-760A-2BF8-EAC12C24207C}"/>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2" name="Imagem 1" descr="Interface gráfica do usuário, Aplicativo&#10;&#10;O conteúdo gerado por IA pode estar incorreto.">
            <a:extLst>
              <a:ext uri="{FF2B5EF4-FFF2-40B4-BE49-F238E27FC236}">
                <a16:creationId xmlns:a16="http://schemas.microsoft.com/office/drawing/2014/main" id="{5E133DD9-3093-9028-7F8E-0385DC8BDA67}"/>
              </a:ext>
            </a:extLst>
          </p:cNvPr>
          <p:cNvPicPr>
            <a:picLocks noChangeAspect="1"/>
          </p:cNvPicPr>
          <p:nvPr/>
        </p:nvPicPr>
        <p:blipFill>
          <a:blip r:embed="rId2"/>
          <a:srcRect t="3509" r="5023"/>
          <a:stretch>
            <a:fillRect/>
          </a:stretch>
        </p:blipFill>
        <p:spPr>
          <a:xfrm>
            <a:off x="6710363" y="0"/>
            <a:ext cx="4881802" cy="10329867"/>
          </a:xfrm>
          <a:prstGeom prst="rect">
            <a:avLst/>
          </a:prstGeom>
        </p:spPr>
      </p:pic>
    </p:spTree>
    <p:extLst>
      <p:ext uri="{BB962C8B-B14F-4D97-AF65-F5344CB8AC3E}">
        <p14:creationId xmlns:p14="http://schemas.microsoft.com/office/powerpoint/2010/main" val="997849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ED6DEDBA-0714-99F9-C3A3-8F8DC8515FFE}"/>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1A54001-493B-5F5C-F71D-BF8068223B1B}"/>
              </a:ext>
            </a:extLst>
          </p:cNvPr>
          <p:cNvSpPr txBox="1"/>
          <p:nvPr/>
        </p:nvSpPr>
        <p:spPr>
          <a:xfrm>
            <a:off x="1192593" y="461863"/>
            <a:ext cx="15369951" cy="795089"/>
          </a:xfrm>
          <a:prstGeom prst="rect">
            <a:avLst/>
          </a:prstGeom>
        </p:spPr>
        <p:txBody>
          <a:bodyPr wrap="square" lIns="0" tIns="0" rIns="0" bIns="0" rtlCol="0" anchor="t">
            <a:spAutoFit/>
          </a:bodyPr>
          <a:lstStyle/>
          <a:p>
            <a:pPr algn="ctr">
              <a:lnSpc>
                <a:spcPts val="6240"/>
              </a:lnSpc>
              <a:spcBef>
                <a:spcPct val="0"/>
              </a:spcBef>
            </a:pPr>
            <a:r>
              <a:rPr lang="en-US" sz="5200" b="1">
                <a:solidFill>
                  <a:schemeClr val="bg1"/>
                </a:solidFill>
                <a:latin typeface="Arial"/>
                <a:cs typeface="Arial"/>
              </a:rPr>
              <a:t>ROTAS E TELAS DO SISTEMA</a:t>
            </a:r>
            <a:endParaRPr lang="pt-BR"/>
          </a:p>
        </p:txBody>
      </p:sp>
      <p:grpSp>
        <p:nvGrpSpPr>
          <p:cNvPr id="9" name="Group 10">
            <a:extLst>
              <a:ext uri="{FF2B5EF4-FFF2-40B4-BE49-F238E27FC236}">
                <a16:creationId xmlns:a16="http://schemas.microsoft.com/office/drawing/2014/main" id="{1303998F-3D05-6C86-0570-05E9E7283CC1}"/>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DCFCF17F-094E-85EA-7EE8-17EA22532A51}"/>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D45FD826-6A5C-4347-D311-5C7F3041DDBA}"/>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3DD70386-3599-DCDA-F9C1-7695080C9516}"/>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49</a:t>
            </a:r>
          </a:p>
        </p:txBody>
      </p:sp>
      <p:grpSp>
        <p:nvGrpSpPr>
          <p:cNvPr id="24" name="Group 2" hidden="1">
            <a:extLst>
              <a:ext uri="{FF2B5EF4-FFF2-40B4-BE49-F238E27FC236}">
                <a16:creationId xmlns:a16="http://schemas.microsoft.com/office/drawing/2014/main" id="{3D01A609-C8A3-5433-1696-07F9B363FEE6}"/>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15D598F5-DFF8-0C2B-71AB-BE43C60B26FC}"/>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0FD11515-AFAC-470F-3EC9-ACECD43DA539}"/>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82E0B7B0-71E4-7340-FF84-96F8E636E7DF}"/>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0A75CDAA-BDCA-C57B-2AE7-5720A72FF665}"/>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B8669ABC-E5B0-4DAD-A1FE-97FA9803504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E0A662E5-56FD-9B82-CC79-38F9195705A4}"/>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CEA225B1-9279-D162-3AE4-98657556117D}"/>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3329FC3F-6ED5-E647-9200-CEB5D187F61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920266E8-F19B-A0FA-7E93-24E9E0199158}"/>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3A1C6DA3-EA5D-079E-847E-A1AB63F371B8}"/>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7392BE5F-2244-C350-EB87-1DB8B24B7A69}"/>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TextBox 5">
            <a:extLst>
              <a:ext uri="{FF2B5EF4-FFF2-40B4-BE49-F238E27FC236}">
                <a16:creationId xmlns:a16="http://schemas.microsoft.com/office/drawing/2014/main" id="{CF30FA2F-4810-F0CE-1A55-C1765E5490CA}"/>
              </a:ext>
            </a:extLst>
          </p:cNvPr>
          <p:cNvSpPr txBox="1"/>
          <p:nvPr/>
        </p:nvSpPr>
        <p:spPr>
          <a:xfrm>
            <a:off x="1686699" y="1656920"/>
            <a:ext cx="10920341" cy="727763"/>
          </a:xfrm>
          <a:prstGeom prst="rect">
            <a:avLst/>
          </a:prstGeom>
        </p:spPr>
        <p:txBody>
          <a:bodyPr wrap="square" lIns="0" tIns="0" rIns="0" bIns="0" rtlCol="0" anchor="t">
            <a:spAutoFit/>
          </a:bodyPr>
          <a:lstStyle/>
          <a:p>
            <a:pPr>
              <a:lnSpc>
                <a:spcPts val="6240"/>
              </a:lnSpc>
              <a:spcBef>
                <a:spcPct val="0"/>
              </a:spcBef>
            </a:pPr>
            <a:r>
              <a:rPr lang="en-US" sz="4000" b="1" err="1">
                <a:solidFill>
                  <a:schemeClr val="bg1"/>
                </a:solidFill>
                <a:latin typeface="Arial"/>
                <a:cs typeface="Arial"/>
              </a:rPr>
              <a:t>Fluxograma</a:t>
            </a:r>
            <a:r>
              <a:rPr lang="en-US" sz="4000" b="1">
                <a:solidFill>
                  <a:schemeClr val="bg1"/>
                </a:solidFill>
                <a:latin typeface="Arial"/>
                <a:cs typeface="Arial"/>
              </a:rPr>
              <a:t> de </a:t>
            </a:r>
            <a:r>
              <a:rPr lang="en-US" sz="4000" b="1" err="1">
                <a:solidFill>
                  <a:schemeClr val="bg1"/>
                </a:solidFill>
                <a:latin typeface="Arial"/>
                <a:cs typeface="Arial"/>
              </a:rPr>
              <a:t>Rotas</a:t>
            </a:r>
            <a:r>
              <a:rPr lang="en-US" sz="4000" b="1">
                <a:solidFill>
                  <a:schemeClr val="bg1"/>
                </a:solidFill>
                <a:latin typeface="Arial"/>
                <a:cs typeface="Arial"/>
              </a:rPr>
              <a:t> - </a:t>
            </a:r>
            <a:r>
              <a:rPr lang="en-US" sz="4000" b="1" err="1">
                <a:solidFill>
                  <a:schemeClr val="accent6"/>
                </a:solidFill>
                <a:latin typeface="Arial"/>
                <a:cs typeface="Arial"/>
              </a:rPr>
              <a:t>Cliente</a:t>
            </a:r>
            <a:r>
              <a:rPr lang="en-US" sz="4000" b="1">
                <a:solidFill>
                  <a:schemeClr val="accent6"/>
                </a:solidFill>
                <a:latin typeface="Arial"/>
                <a:cs typeface="Arial"/>
              </a:rPr>
              <a:t> </a:t>
            </a:r>
            <a:endParaRPr lang="en-US" sz="4000" b="1" err="1">
              <a:solidFill>
                <a:schemeClr val="accent6"/>
              </a:solidFill>
              <a:latin typeface="Arial"/>
              <a:ea typeface="Calibri"/>
              <a:cs typeface="Arial"/>
            </a:endParaRPr>
          </a:p>
        </p:txBody>
      </p:sp>
      <p:pic>
        <p:nvPicPr>
          <p:cNvPr id="2" name="Imagem 1" descr="Diagrama&#10;&#10;O conteúdo gerado por IA pode estar incorreto.">
            <a:extLst>
              <a:ext uri="{FF2B5EF4-FFF2-40B4-BE49-F238E27FC236}">
                <a16:creationId xmlns:a16="http://schemas.microsoft.com/office/drawing/2014/main" id="{5C503F65-A805-1E73-3B4F-B9B8C2DFC96A}"/>
              </a:ext>
            </a:extLst>
          </p:cNvPr>
          <p:cNvPicPr>
            <a:picLocks noChangeAspect="1"/>
          </p:cNvPicPr>
          <p:nvPr/>
        </p:nvPicPr>
        <p:blipFill>
          <a:blip r:embed="rId2"/>
          <a:stretch>
            <a:fillRect/>
          </a:stretch>
        </p:blipFill>
        <p:spPr>
          <a:xfrm>
            <a:off x="775536" y="2393782"/>
            <a:ext cx="16917402" cy="5830303"/>
          </a:xfrm>
          <a:prstGeom prst="rect">
            <a:avLst/>
          </a:prstGeom>
        </p:spPr>
      </p:pic>
    </p:spTree>
    <p:extLst>
      <p:ext uri="{BB962C8B-B14F-4D97-AF65-F5344CB8AC3E}">
        <p14:creationId xmlns:p14="http://schemas.microsoft.com/office/powerpoint/2010/main" val="845892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p:cNvGrpSpPr/>
        <p:nvPr/>
      </p:nvGrpSpPr>
      <p:grpSpPr>
        <a:xfrm>
          <a:off x="0" y="0"/>
          <a:ext cx="0" cy="0"/>
          <a:chOff x="0" y="0"/>
          <a:chExt cx="0" cy="0"/>
        </a:xfrm>
      </p:grpSpPr>
      <p:sp>
        <p:nvSpPr>
          <p:cNvPr id="17" name="TextBox 17"/>
          <p:cNvSpPr txBox="1"/>
          <p:nvPr/>
        </p:nvSpPr>
        <p:spPr>
          <a:xfrm>
            <a:off x="2546343" y="1116055"/>
            <a:ext cx="11044943" cy="848822"/>
          </a:xfrm>
          <a:prstGeom prst="rect">
            <a:avLst/>
          </a:prstGeom>
        </p:spPr>
        <p:txBody>
          <a:bodyPr wrap="square" lIns="0" tIns="0" rIns="0" bIns="0" rtlCol="0" anchor="t">
            <a:spAutoFit/>
          </a:bodyPr>
          <a:lstStyle/>
          <a:p>
            <a:pPr>
              <a:lnSpc>
                <a:spcPts val="7280"/>
              </a:lnSpc>
            </a:pPr>
            <a:r>
              <a:rPr lang="en-US" sz="5200" b="1" err="1">
                <a:solidFill>
                  <a:schemeClr val="bg1"/>
                </a:solidFill>
                <a:latin typeface="Arial"/>
                <a:cs typeface="Arial"/>
              </a:rPr>
              <a:t>Introdução</a:t>
            </a:r>
            <a:r>
              <a:rPr lang="en-US" sz="5200" b="1">
                <a:solidFill>
                  <a:schemeClr val="accent6"/>
                </a:solidFill>
                <a:latin typeface="Arial"/>
                <a:cs typeface="Arial"/>
              </a:rPr>
              <a:t> </a:t>
            </a:r>
            <a:endParaRPr lang="en-US" sz="5200" b="1" err="1">
              <a:solidFill>
                <a:schemeClr val="accent6"/>
              </a:solidFill>
              <a:latin typeface="Arial"/>
              <a:cs typeface="Arial"/>
            </a:endParaRPr>
          </a:p>
        </p:txBody>
      </p:sp>
      <p:grpSp>
        <p:nvGrpSpPr>
          <p:cNvPr id="19" name="Group 5">
            <a:extLst>
              <a:ext uri="{FF2B5EF4-FFF2-40B4-BE49-F238E27FC236}">
                <a16:creationId xmlns:a16="http://schemas.microsoft.com/office/drawing/2014/main" id="{BDE132BF-3546-BB86-F9FA-D05973E5FB31}"/>
              </a:ext>
            </a:extLst>
          </p:cNvPr>
          <p:cNvGrpSpPr/>
          <p:nvPr/>
        </p:nvGrpSpPr>
        <p:grpSpPr>
          <a:xfrm>
            <a:off x="2326745" y="1532067"/>
            <a:ext cx="10698901" cy="6908976"/>
            <a:chOff x="0" y="-47625"/>
            <a:chExt cx="1559119" cy="574810"/>
          </a:xfrm>
        </p:grpSpPr>
        <p:sp>
          <p:nvSpPr>
            <p:cNvPr id="15" name="Freeform 6">
              <a:extLst>
                <a:ext uri="{FF2B5EF4-FFF2-40B4-BE49-F238E27FC236}">
                  <a16:creationId xmlns:a16="http://schemas.microsoft.com/office/drawing/2014/main" id="{4474F4BD-D0EC-CFC7-373B-44E927745971}"/>
                </a:ext>
              </a:extLst>
            </p:cNvPr>
            <p:cNvSpPr/>
            <p:nvPr/>
          </p:nvSpPr>
          <p:spPr>
            <a:xfrm>
              <a:off x="0" y="-10765"/>
              <a:ext cx="1166275" cy="469769"/>
            </a:xfrm>
            <a:custGeom>
              <a:avLst/>
              <a:gdLst/>
              <a:ahLst/>
              <a:cxnLst/>
              <a:rect l="l" t="t" r="r" b="b"/>
              <a:pathLst>
                <a:path w="1559119" h="527185">
                  <a:moveTo>
                    <a:pt x="0" y="0"/>
                  </a:moveTo>
                  <a:lnTo>
                    <a:pt x="1559119" y="0"/>
                  </a:lnTo>
                  <a:lnTo>
                    <a:pt x="1559119" y="527185"/>
                  </a:lnTo>
                  <a:lnTo>
                    <a:pt x="0" y="527185"/>
                  </a:lnTo>
                  <a:close/>
                </a:path>
              </a:pathLst>
            </a:custGeom>
            <a:solidFill>
              <a:srgbClr val="000000">
                <a:alpha val="0"/>
              </a:srgbClr>
            </a:solidFill>
            <a:ln w="19050" cap="sq">
              <a:solidFill>
                <a:srgbClr val="80715D"/>
              </a:solidFill>
              <a:prstDash val="solid"/>
              <a:miter/>
            </a:ln>
          </p:spPr>
        </p:sp>
        <p:sp>
          <p:nvSpPr>
            <p:cNvPr id="16" name="TextBox 7">
              <a:extLst>
                <a:ext uri="{FF2B5EF4-FFF2-40B4-BE49-F238E27FC236}">
                  <a16:creationId xmlns:a16="http://schemas.microsoft.com/office/drawing/2014/main" id="{C035AEF1-3CE0-2A23-70E1-CCC5B0442179}"/>
                </a:ext>
              </a:extLst>
            </p:cNvPr>
            <p:cNvSpPr txBox="1"/>
            <p:nvPr/>
          </p:nvSpPr>
          <p:spPr>
            <a:xfrm>
              <a:off x="0" y="-47625"/>
              <a:ext cx="1559119" cy="574810"/>
            </a:xfrm>
            <a:prstGeom prst="rect">
              <a:avLst/>
            </a:prstGeom>
          </p:spPr>
          <p:txBody>
            <a:bodyPr lIns="50800" tIns="50800" rIns="50800" bIns="50800" rtlCol="0" anchor="ctr"/>
            <a:lstStyle/>
            <a:p>
              <a:pPr algn="ctr">
                <a:lnSpc>
                  <a:spcPts val="3079"/>
                </a:lnSpc>
              </a:pPr>
              <a:endParaRPr/>
            </a:p>
          </p:txBody>
        </p:sp>
      </p:grpSp>
      <p:grpSp>
        <p:nvGrpSpPr>
          <p:cNvPr id="26" name="Group 26"/>
          <p:cNvGrpSpPr/>
          <p:nvPr/>
        </p:nvGrpSpPr>
        <p:grpSpPr>
          <a:xfrm>
            <a:off x="-1823" y="-170798"/>
            <a:ext cx="1600200" cy="10463635"/>
            <a:chOff x="0" y="-47625"/>
            <a:chExt cx="812800" cy="2917664"/>
          </a:xfrm>
        </p:grpSpPr>
        <p:sp>
          <p:nvSpPr>
            <p:cNvPr id="27" name="Freeform 27"/>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8" name="TextBox 28"/>
            <p:cNvSpPr txBox="1"/>
            <p:nvPr/>
          </p:nvSpPr>
          <p:spPr>
            <a:xfrm>
              <a:off x="0" y="-47625"/>
              <a:ext cx="812800" cy="2917664"/>
            </a:xfrm>
            <a:prstGeom prst="rect">
              <a:avLst/>
            </a:prstGeom>
          </p:spPr>
          <p:txBody>
            <a:bodyPr lIns="50800" tIns="50800" rIns="50800" bIns="50800" rtlCol="0" anchor="ctr"/>
            <a:lstStyle/>
            <a:p>
              <a:pPr algn="ctr">
                <a:lnSpc>
                  <a:spcPts val="3219"/>
                </a:lnSpc>
              </a:pPr>
              <a:endParaRPr/>
            </a:p>
          </p:txBody>
        </p:sp>
      </p:grpSp>
      <p:sp>
        <p:nvSpPr>
          <p:cNvPr id="22" name="TextBox 22"/>
          <p:cNvSpPr txBox="1"/>
          <p:nvPr/>
        </p:nvSpPr>
        <p:spPr>
          <a:xfrm>
            <a:off x="2856993" y="2920619"/>
            <a:ext cx="5964630" cy="3231654"/>
          </a:xfrm>
          <a:prstGeom prst="rect">
            <a:avLst/>
          </a:prstGeom>
        </p:spPr>
        <p:txBody>
          <a:bodyPr wrap="square" lIns="0" tIns="0" rIns="0" bIns="0" rtlCol="0" anchor="t">
            <a:spAutoFit/>
          </a:bodyPr>
          <a:lstStyle/>
          <a:p>
            <a:pPr algn="just">
              <a:spcAft>
                <a:spcPts val="1500"/>
              </a:spcAft>
            </a:pPr>
            <a:r>
              <a:rPr lang="en-US" sz="3000">
                <a:solidFill>
                  <a:schemeClr val="accent6"/>
                </a:solidFill>
                <a:ea typeface="+mn-lt"/>
                <a:cs typeface="+mn-lt"/>
              </a:rPr>
              <a:t>O mercado </a:t>
            </a:r>
            <a:r>
              <a:rPr lang="en-US" sz="3000" err="1">
                <a:solidFill>
                  <a:schemeClr val="accent6"/>
                </a:solidFill>
                <a:ea typeface="+mn-lt"/>
                <a:cs typeface="+mn-lt"/>
              </a:rPr>
              <a:t>imobiliário</a:t>
            </a:r>
            <a:r>
              <a:rPr lang="en-US" sz="3000">
                <a:solidFill>
                  <a:schemeClr val="accent6"/>
                </a:solidFill>
                <a:ea typeface="+mn-lt"/>
                <a:cs typeface="+mn-lt"/>
              </a:rPr>
              <a:t> </a:t>
            </a:r>
            <a:r>
              <a:rPr lang="en-US" sz="3000" err="1">
                <a:solidFill>
                  <a:schemeClr val="accent6"/>
                </a:solidFill>
                <a:ea typeface="+mn-lt"/>
                <a:cs typeface="+mn-lt"/>
              </a:rPr>
              <a:t>ainda</a:t>
            </a:r>
            <a:r>
              <a:rPr lang="en-US" sz="3000">
                <a:solidFill>
                  <a:schemeClr val="accent6"/>
                </a:solidFill>
                <a:ea typeface="+mn-lt"/>
                <a:cs typeface="+mn-lt"/>
              </a:rPr>
              <a:t> </a:t>
            </a:r>
            <a:r>
              <a:rPr lang="en-US" sz="3000" err="1">
                <a:solidFill>
                  <a:schemeClr val="accent6"/>
                </a:solidFill>
                <a:ea typeface="+mn-lt"/>
                <a:cs typeface="+mn-lt"/>
              </a:rPr>
              <a:t>enfrenta</a:t>
            </a:r>
            <a:r>
              <a:rPr lang="en-US" sz="3000">
                <a:solidFill>
                  <a:schemeClr val="accent6"/>
                </a:solidFill>
                <a:ea typeface="+mn-lt"/>
                <a:cs typeface="+mn-lt"/>
              </a:rPr>
              <a:t> </a:t>
            </a:r>
            <a:r>
              <a:rPr lang="en-US" sz="3000" err="1">
                <a:solidFill>
                  <a:schemeClr val="accent6"/>
                </a:solidFill>
                <a:ea typeface="+mn-lt"/>
                <a:cs typeface="+mn-lt"/>
              </a:rPr>
              <a:t>ineficiências</a:t>
            </a:r>
            <a:r>
              <a:rPr lang="en-US" sz="3000">
                <a:solidFill>
                  <a:schemeClr val="accent6"/>
                </a:solidFill>
                <a:ea typeface="+mn-lt"/>
                <a:cs typeface="+mn-lt"/>
              </a:rPr>
              <a:t> </a:t>
            </a:r>
            <a:r>
              <a:rPr lang="en-US" sz="3000" err="1">
                <a:solidFill>
                  <a:schemeClr val="accent6"/>
                </a:solidFill>
                <a:ea typeface="+mn-lt"/>
                <a:cs typeface="+mn-lt"/>
              </a:rPr>
              <a:t>por</a:t>
            </a:r>
            <a:r>
              <a:rPr lang="en-US" sz="3000">
                <a:solidFill>
                  <a:schemeClr val="accent6"/>
                </a:solidFill>
                <a:ea typeface="+mn-lt"/>
                <a:cs typeface="+mn-lt"/>
              </a:rPr>
              <a:t> </a:t>
            </a:r>
            <a:r>
              <a:rPr lang="en-US" sz="3000" err="1">
                <a:solidFill>
                  <a:schemeClr val="accent6"/>
                </a:solidFill>
                <a:ea typeface="+mn-lt"/>
                <a:cs typeface="+mn-lt"/>
              </a:rPr>
              <a:t>falta</a:t>
            </a:r>
            <a:r>
              <a:rPr lang="en-US" sz="3000">
                <a:solidFill>
                  <a:schemeClr val="accent6"/>
                </a:solidFill>
                <a:ea typeface="+mn-lt"/>
                <a:cs typeface="+mn-lt"/>
              </a:rPr>
              <a:t> de </a:t>
            </a:r>
            <a:r>
              <a:rPr lang="en-US" sz="3000" err="1">
                <a:solidFill>
                  <a:schemeClr val="accent6"/>
                </a:solidFill>
                <a:ea typeface="+mn-lt"/>
                <a:cs typeface="+mn-lt"/>
              </a:rPr>
              <a:t>tecnologia</a:t>
            </a:r>
            <a:r>
              <a:rPr lang="en-US" sz="3000">
                <a:solidFill>
                  <a:schemeClr val="accent6"/>
                </a:solidFill>
                <a:ea typeface="+mn-lt"/>
                <a:cs typeface="+mn-lt"/>
              </a:rPr>
              <a:t>, </a:t>
            </a:r>
            <a:r>
              <a:rPr lang="en-US" sz="3000" err="1">
                <a:solidFill>
                  <a:schemeClr val="accent6"/>
                </a:solidFill>
                <a:ea typeface="+mn-lt"/>
                <a:cs typeface="+mn-lt"/>
              </a:rPr>
              <a:t>especialmente</a:t>
            </a:r>
            <a:r>
              <a:rPr lang="en-US" sz="3000">
                <a:solidFill>
                  <a:schemeClr val="accent6"/>
                </a:solidFill>
                <a:ea typeface="+mn-lt"/>
                <a:cs typeface="+mn-lt"/>
              </a:rPr>
              <a:t> </a:t>
            </a:r>
            <a:r>
              <a:rPr lang="en-US" sz="3000" err="1">
                <a:solidFill>
                  <a:schemeClr val="accent6"/>
                </a:solidFill>
                <a:ea typeface="+mn-lt"/>
                <a:cs typeface="+mn-lt"/>
              </a:rPr>
              <a:t>nas</a:t>
            </a:r>
            <a:r>
              <a:rPr lang="en-US" sz="3000">
                <a:solidFill>
                  <a:schemeClr val="accent6"/>
                </a:solidFill>
                <a:ea typeface="+mn-lt"/>
                <a:cs typeface="+mn-lt"/>
              </a:rPr>
              <a:t> </a:t>
            </a:r>
            <a:r>
              <a:rPr lang="en-US" sz="3000" err="1">
                <a:solidFill>
                  <a:schemeClr val="accent6"/>
                </a:solidFill>
                <a:ea typeface="+mn-lt"/>
                <a:cs typeface="+mn-lt"/>
              </a:rPr>
              <a:t>vistorias</a:t>
            </a:r>
            <a:r>
              <a:rPr lang="en-US" sz="3000">
                <a:solidFill>
                  <a:schemeClr val="accent6"/>
                </a:solidFill>
                <a:ea typeface="+mn-lt"/>
                <a:cs typeface="+mn-lt"/>
              </a:rPr>
              <a:t>. O CIVIS surge para resolver </a:t>
            </a:r>
            <a:r>
              <a:rPr lang="en-US" sz="3000" err="1">
                <a:solidFill>
                  <a:schemeClr val="accent6"/>
                </a:solidFill>
                <a:ea typeface="+mn-lt"/>
                <a:cs typeface="+mn-lt"/>
              </a:rPr>
              <a:t>esse</a:t>
            </a:r>
            <a:r>
              <a:rPr lang="en-US" sz="3000">
                <a:solidFill>
                  <a:schemeClr val="accent6"/>
                </a:solidFill>
                <a:ea typeface="+mn-lt"/>
                <a:cs typeface="+mn-lt"/>
              </a:rPr>
              <a:t> </a:t>
            </a:r>
            <a:r>
              <a:rPr lang="en-US" sz="3000" err="1">
                <a:solidFill>
                  <a:schemeClr val="accent6"/>
                </a:solidFill>
                <a:ea typeface="+mn-lt"/>
                <a:cs typeface="+mn-lt"/>
              </a:rPr>
              <a:t>problema</a:t>
            </a:r>
            <a:r>
              <a:rPr lang="en-US" sz="3000">
                <a:solidFill>
                  <a:schemeClr val="accent6"/>
                </a:solidFill>
                <a:ea typeface="+mn-lt"/>
                <a:cs typeface="+mn-lt"/>
              </a:rPr>
              <a:t>, </a:t>
            </a:r>
            <a:r>
              <a:rPr lang="en-US" sz="3000" err="1">
                <a:solidFill>
                  <a:schemeClr val="accent6"/>
                </a:solidFill>
                <a:ea typeface="+mn-lt"/>
                <a:cs typeface="+mn-lt"/>
              </a:rPr>
              <a:t>automatizando</a:t>
            </a:r>
            <a:r>
              <a:rPr lang="en-US" sz="3000">
                <a:solidFill>
                  <a:schemeClr val="accent6"/>
                </a:solidFill>
                <a:ea typeface="+mn-lt"/>
                <a:cs typeface="+mn-lt"/>
              </a:rPr>
              <a:t> e </a:t>
            </a:r>
            <a:r>
              <a:rPr lang="en-US" sz="3000" err="1">
                <a:solidFill>
                  <a:schemeClr val="accent6"/>
                </a:solidFill>
                <a:ea typeface="+mn-lt"/>
                <a:cs typeface="+mn-lt"/>
              </a:rPr>
              <a:t>organizando</a:t>
            </a:r>
            <a:r>
              <a:rPr lang="en-US" sz="3000">
                <a:solidFill>
                  <a:schemeClr val="accent6"/>
                </a:solidFill>
                <a:ea typeface="+mn-lt"/>
                <a:cs typeface="+mn-lt"/>
              </a:rPr>
              <a:t> o </a:t>
            </a:r>
            <a:r>
              <a:rPr lang="en-US" sz="3000" err="1">
                <a:solidFill>
                  <a:schemeClr val="accent6"/>
                </a:solidFill>
                <a:ea typeface="+mn-lt"/>
                <a:cs typeface="+mn-lt"/>
              </a:rPr>
              <a:t>processo</a:t>
            </a:r>
            <a:r>
              <a:rPr lang="en-US" sz="3000">
                <a:solidFill>
                  <a:schemeClr val="accent6"/>
                </a:solidFill>
                <a:ea typeface="+mn-lt"/>
                <a:cs typeface="+mn-lt"/>
              </a:rPr>
              <a:t>, </a:t>
            </a:r>
            <a:r>
              <a:rPr lang="en-US" sz="3000" err="1">
                <a:solidFill>
                  <a:schemeClr val="accent6"/>
                </a:solidFill>
                <a:ea typeface="+mn-lt"/>
                <a:cs typeface="+mn-lt"/>
              </a:rPr>
              <a:t>tornando</a:t>
            </a:r>
            <a:r>
              <a:rPr lang="en-US" sz="3000">
                <a:solidFill>
                  <a:schemeClr val="accent6"/>
                </a:solidFill>
                <a:ea typeface="+mn-lt"/>
                <a:cs typeface="+mn-lt"/>
              </a:rPr>
              <a:t> as </a:t>
            </a:r>
            <a:r>
              <a:rPr lang="en-US" sz="3000" err="1">
                <a:solidFill>
                  <a:schemeClr val="accent6"/>
                </a:solidFill>
                <a:ea typeface="+mn-lt"/>
                <a:cs typeface="+mn-lt"/>
              </a:rPr>
              <a:t>vistorias</a:t>
            </a:r>
            <a:r>
              <a:rPr lang="en-US" sz="3000">
                <a:solidFill>
                  <a:schemeClr val="accent6"/>
                </a:solidFill>
                <a:ea typeface="+mn-lt"/>
                <a:cs typeface="+mn-lt"/>
              </a:rPr>
              <a:t> </a:t>
            </a:r>
            <a:r>
              <a:rPr lang="en-US" sz="3000" err="1">
                <a:solidFill>
                  <a:schemeClr val="accent6"/>
                </a:solidFill>
                <a:ea typeface="+mn-lt"/>
                <a:cs typeface="+mn-lt"/>
              </a:rPr>
              <a:t>mais</a:t>
            </a:r>
            <a:r>
              <a:rPr lang="en-US" sz="3000">
                <a:solidFill>
                  <a:schemeClr val="accent6"/>
                </a:solidFill>
                <a:ea typeface="+mn-lt"/>
                <a:cs typeface="+mn-lt"/>
              </a:rPr>
              <a:t> </a:t>
            </a:r>
            <a:r>
              <a:rPr lang="en-US" sz="3000" err="1">
                <a:solidFill>
                  <a:schemeClr val="accent6"/>
                </a:solidFill>
                <a:ea typeface="+mn-lt"/>
                <a:cs typeface="+mn-lt"/>
              </a:rPr>
              <a:t>ágeis</a:t>
            </a:r>
            <a:r>
              <a:rPr lang="en-US" sz="3000">
                <a:solidFill>
                  <a:schemeClr val="accent6"/>
                </a:solidFill>
                <a:ea typeface="+mn-lt"/>
                <a:cs typeface="+mn-lt"/>
              </a:rPr>
              <a:t>, </a:t>
            </a:r>
            <a:r>
              <a:rPr lang="en-US" sz="3000" err="1">
                <a:solidFill>
                  <a:schemeClr val="accent6"/>
                </a:solidFill>
                <a:ea typeface="+mn-lt"/>
                <a:cs typeface="+mn-lt"/>
              </a:rPr>
              <a:t>seguras</a:t>
            </a:r>
            <a:r>
              <a:rPr lang="en-US" sz="3000">
                <a:solidFill>
                  <a:schemeClr val="accent6"/>
                </a:solidFill>
                <a:ea typeface="+mn-lt"/>
                <a:cs typeface="+mn-lt"/>
              </a:rPr>
              <a:t> e </a:t>
            </a:r>
            <a:r>
              <a:rPr lang="en-US" sz="3000" err="1">
                <a:solidFill>
                  <a:schemeClr val="accent6"/>
                </a:solidFill>
                <a:ea typeface="+mn-lt"/>
                <a:cs typeface="+mn-lt"/>
              </a:rPr>
              <a:t>eficientes</a:t>
            </a:r>
            <a:r>
              <a:rPr lang="en-US" sz="3000">
                <a:solidFill>
                  <a:schemeClr val="accent6"/>
                </a:solidFill>
                <a:ea typeface="+mn-lt"/>
                <a:cs typeface="+mn-lt"/>
              </a:rPr>
              <a:t>.</a:t>
            </a:r>
            <a:endParaRPr lang="pt-BR">
              <a:solidFill>
                <a:schemeClr val="accent6"/>
              </a:solidFill>
            </a:endParaRPr>
          </a:p>
        </p:txBody>
      </p:sp>
      <p:sp>
        <p:nvSpPr>
          <p:cNvPr id="24" name="Retângulo: Cantos Diagonais Recortados 23">
            <a:extLst>
              <a:ext uri="{FF2B5EF4-FFF2-40B4-BE49-F238E27FC236}">
                <a16:creationId xmlns:a16="http://schemas.microsoft.com/office/drawing/2014/main" id="{57EE8B0E-E035-10FC-97AF-5E44692FC9A6}"/>
              </a:ext>
            </a:extLst>
          </p:cNvPr>
          <p:cNvSpPr/>
          <p:nvPr/>
        </p:nvSpPr>
        <p:spPr>
          <a:xfrm>
            <a:off x="16513343" y="7429500"/>
            <a:ext cx="1579144" cy="1142999"/>
          </a:xfrm>
          <a:prstGeom prst="snip2Diag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625557AD-AAEF-5F51-87FE-1E6206089E86}"/>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a:t>
            </a:r>
          </a:p>
        </p:txBody>
      </p:sp>
      <p:pic>
        <p:nvPicPr>
          <p:cNvPr id="30" name="Imagem 29">
            <a:extLst>
              <a:ext uri="{FF2B5EF4-FFF2-40B4-BE49-F238E27FC236}">
                <a16:creationId xmlns:a16="http://schemas.microsoft.com/office/drawing/2014/main" id="{CA006A03-C82C-41E5-6D66-C41759AEF2DD}"/>
              </a:ext>
            </a:extLst>
          </p:cNvPr>
          <p:cNvPicPr>
            <a:picLocks noChangeAspect="1"/>
          </p:cNvPicPr>
          <p:nvPr/>
        </p:nvPicPr>
        <p:blipFill>
          <a:blip r:embed="rId2"/>
          <a:stretch>
            <a:fillRect/>
          </a:stretch>
        </p:blipFill>
        <p:spPr>
          <a:xfrm>
            <a:off x="12499329" y="1972543"/>
            <a:ext cx="4795804" cy="6584999"/>
          </a:xfrm>
          <a:prstGeom prst="rect">
            <a:avLst/>
          </a:prstGeom>
          <a:solidFill>
            <a:srgbClr val="FFFFFF">
              <a:shade val="85000"/>
            </a:srgbClr>
          </a:solidFill>
          <a:ln w="88900" cap="sq">
            <a:solidFill>
              <a:schemeClr val="accent6"/>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3707FFFD-E61E-2380-8ADB-F16A1B6D67E9}"/>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ECA2F06B-AECF-2346-3C7E-8D01EF235CAB}"/>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67A3632A-F8DA-0A19-A001-F6CAA1078425}"/>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34CDE5AD-91FD-1971-8BAF-D1B319EBDABE}"/>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D76F34F6-5873-9A19-CB6B-E37108AF3ADE}"/>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50</a:t>
            </a:r>
          </a:p>
        </p:txBody>
      </p:sp>
      <p:grpSp>
        <p:nvGrpSpPr>
          <p:cNvPr id="24" name="Group 2" hidden="1">
            <a:extLst>
              <a:ext uri="{FF2B5EF4-FFF2-40B4-BE49-F238E27FC236}">
                <a16:creationId xmlns:a16="http://schemas.microsoft.com/office/drawing/2014/main" id="{148F7C53-8D88-41F2-1CC6-74A9C876D5C9}"/>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0232B6E4-473F-F248-AFD7-4B114B669338}"/>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0FA5D9E5-6A97-937B-4E8F-9180ED083D6A}"/>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pic>
        <p:nvPicPr>
          <p:cNvPr id="2" name="Imagem 1" descr="Interface gráfica do usuário, Aplicativo&#10;&#10;O conteúdo gerado por IA pode estar incorreto.">
            <a:extLst>
              <a:ext uri="{FF2B5EF4-FFF2-40B4-BE49-F238E27FC236}">
                <a16:creationId xmlns:a16="http://schemas.microsoft.com/office/drawing/2014/main" id="{6BB1D294-A099-32E9-8AC2-EA971AEDCFCC}"/>
              </a:ext>
            </a:extLst>
          </p:cNvPr>
          <p:cNvPicPr>
            <a:picLocks noChangeAspect="1"/>
          </p:cNvPicPr>
          <p:nvPr/>
        </p:nvPicPr>
        <p:blipFill>
          <a:blip r:embed="rId2"/>
          <a:stretch>
            <a:fillRect/>
          </a:stretch>
        </p:blipFill>
        <p:spPr>
          <a:xfrm>
            <a:off x="4575684" y="254479"/>
            <a:ext cx="9546386" cy="9756475"/>
          </a:xfrm>
          <a:prstGeom prst="rect">
            <a:avLst/>
          </a:prstGeom>
        </p:spPr>
      </p:pic>
    </p:spTree>
    <p:extLst>
      <p:ext uri="{BB962C8B-B14F-4D97-AF65-F5344CB8AC3E}">
        <p14:creationId xmlns:p14="http://schemas.microsoft.com/office/powerpoint/2010/main" val="812442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8A604DF3-173C-C3E7-C3CC-ACA11E0FF5AB}"/>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78DACA0B-AB19-BA71-D7DE-64BDCB2DBADF}"/>
              </a:ext>
            </a:extLst>
          </p:cNvPr>
          <p:cNvSpPr txBox="1"/>
          <p:nvPr/>
        </p:nvSpPr>
        <p:spPr>
          <a:xfrm>
            <a:off x="1466709" y="4176046"/>
            <a:ext cx="15369951" cy="1590179"/>
          </a:xfrm>
          <a:prstGeom prst="rect">
            <a:avLst/>
          </a:prstGeom>
        </p:spPr>
        <p:txBody>
          <a:bodyPr wrap="square" lIns="0" tIns="0" rIns="0" bIns="0" rtlCol="0" anchor="t">
            <a:spAutoFit/>
          </a:bodyPr>
          <a:lstStyle/>
          <a:p>
            <a:pPr algn="ctr">
              <a:lnSpc>
                <a:spcPts val="6240"/>
              </a:lnSpc>
              <a:spcBef>
                <a:spcPct val="0"/>
              </a:spcBef>
            </a:pPr>
            <a:r>
              <a:rPr lang="en-US" sz="7000" b="1">
                <a:solidFill>
                  <a:schemeClr val="bg1"/>
                </a:solidFill>
                <a:latin typeface="Arial"/>
                <a:cs typeface="Arial"/>
              </a:rPr>
              <a:t>PRECIFICAÇÃO DO </a:t>
            </a:r>
            <a:r>
              <a:rPr lang="en-US" sz="7000" b="1">
                <a:solidFill>
                  <a:schemeClr val="accent6"/>
                </a:solidFill>
                <a:latin typeface="Arial"/>
                <a:cs typeface="Arial"/>
              </a:rPr>
              <a:t>PROTÓTIPO</a:t>
            </a:r>
            <a:endParaRPr lang="en-US" sz="7000">
              <a:solidFill>
                <a:schemeClr val="accent6"/>
              </a:solidFill>
              <a:latin typeface="Arial"/>
              <a:cs typeface="Arial"/>
            </a:endParaRPr>
          </a:p>
          <a:p>
            <a:pPr algn="ctr">
              <a:lnSpc>
                <a:spcPts val="6240"/>
              </a:lnSpc>
              <a:spcBef>
                <a:spcPct val="0"/>
              </a:spcBef>
            </a:pPr>
            <a:endParaRPr lang="en-US" sz="5200" b="1">
              <a:solidFill>
                <a:schemeClr val="bg1"/>
              </a:solidFill>
              <a:latin typeface="Arial"/>
              <a:cs typeface="Arial"/>
            </a:endParaRPr>
          </a:p>
        </p:txBody>
      </p:sp>
      <p:grpSp>
        <p:nvGrpSpPr>
          <p:cNvPr id="9" name="Group 10">
            <a:extLst>
              <a:ext uri="{FF2B5EF4-FFF2-40B4-BE49-F238E27FC236}">
                <a16:creationId xmlns:a16="http://schemas.microsoft.com/office/drawing/2014/main" id="{08AF0244-B54E-BCD8-7963-423117534DCD}"/>
              </a:ext>
            </a:extLst>
          </p:cNvPr>
          <p:cNvGrpSpPr/>
          <p:nvPr/>
        </p:nvGrpSpPr>
        <p:grpSpPr>
          <a:xfrm>
            <a:off x="5085" y="-5749"/>
            <a:ext cx="857250" cy="9685170"/>
            <a:chOff x="0" y="-47625"/>
            <a:chExt cx="812800" cy="2921646"/>
          </a:xfrm>
        </p:grpSpPr>
        <p:sp>
          <p:nvSpPr>
            <p:cNvPr id="7" name="Freeform 11">
              <a:extLst>
                <a:ext uri="{FF2B5EF4-FFF2-40B4-BE49-F238E27FC236}">
                  <a16:creationId xmlns:a16="http://schemas.microsoft.com/office/drawing/2014/main" id="{26C6BA91-BE21-C8A9-E695-726A87307A70}"/>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66735F31-C683-4857-5A45-8D18A723C257}"/>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8BA2B0D1-08FF-8F4C-5B0E-8A9D00008592}"/>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51</a:t>
            </a:r>
          </a:p>
        </p:txBody>
      </p:sp>
      <p:grpSp>
        <p:nvGrpSpPr>
          <p:cNvPr id="24" name="Group 2" hidden="1">
            <a:extLst>
              <a:ext uri="{FF2B5EF4-FFF2-40B4-BE49-F238E27FC236}">
                <a16:creationId xmlns:a16="http://schemas.microsoft.com/office/drawing/2014/main" id="{59DB4EA6-59E6-3F71-FF8E-BF5DE9A885D2}"/>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88F2A651-6525-740D-E490-4025BC161FC8}"/>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892C6ED6-ED60-10E2-4D2A-19CC8B1C7563}"/>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AB8E00C4-0496-A702-3C2B-AC713742A0C0}"/>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FC4C00E9-01FD-1384-3EF2-44FF9779B47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BE80467C-A194-CE3F-F2DE-70FA426F1124}"/>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741D74ED-4C45-B4DE-5BE7-E0527665C8A8}"/>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89105FD3-0860-C9A2-D931-47BEB666881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8D586480-5FE9-99C0-CD33-988409EDCA2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85221391-3B0F-5CA8-C035-D47DD1B86625}"/>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8F02C7D7-7D40-5BAC-AEE2-FF4ABBF06440}"/>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765C6A60-07F3-EB77-5718-0537D90C4782}"/>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Tree>
    <p:extLst>
      <p:ext uri="{BB962C8B-B14F-4D97-AF65-F5344CB8AC3E}">
        <p14:creationId xmlns:p14="http://schemas.microsoft.com/office/powerpoint/2010/main" val="1531442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17B01539-14EC-7512-FD2D-77856D687188}"/>
            </a:ext>
          </a:extLst>
        </p:cNvPr>
        <p:cNvGrpSpPr/>
        <p:nvPr/>
      </p:nvGrpSpPr>
      <p:grpSpPr>
        <a:xfrm>
          <a:off x="0" y="0"/>
          <a:ext cx="0" cy="0"/>
          <a:chOff x="0" y="0"/>
          <a:chExt cx="0" cy="0"/>
        </a:xfrm>
      </p:grpSpPr>
      <p:sp>
        <p:nvSpPr>
          <p:cNvPr id="17" name="TextBox 17">
            <a:extLst>
              <a:ext uri="{FF2B5EF4-FFF2-40B4-BE49-F238E27FC236}">
                <a16:creationId xmlns:a16="http://schemas.microsoft.com/office/drawing/2014/main" id="{28A38AE9-2DB9-53B7-E98D-F419E7181922}"/>
              </a:ext>
            </a:extLst>
          </p:cNvPr>
          <p:cNvSpPr txBox="1"/>
          <p:nvPr/>
        </p:nvSpPr>
        <p:spPr>
          <a:xfrm>
            <a:off x="1824449" y="1221332"/>
            <a:ext cx="13180548" cy="872996"/>
          </a:xfrm>
          <a:prstGeom prst="rect">
            <a:avLst/>
          </a:prstGeom>
        </p:spPr>
        <p:txBody>
          <a:bodyPr lIns="0" tIns="0" rIns="0" bIns="0" rtlCol="0" anchor="t">
            <a:spAutoFit/>
          </a:bodyPr>
          <a:lstStyle/>
          <a:p>
            <a:pPr>
              <a:lnSpc>
                <a:spcPts val="7280"/>
              </a:lnSpc>
            </a:pPr>
            <a:r>
              <a:rPr lang="en-US" sz="5200" b="1" err="1">
                <a:solidFill>
                  <a:schemeClr val="bg1"/>
                </a:solidFill>
                <a:latin typeface="Arial"/>
                <a:cs typeface="Arial"/>
              </a:rPr>
              <a:t>Precificação</a:t>
            </a:r>
            <a:r>
              <a:rPr lang="en-US" sz="5200" b="1">
                <a:solidFill>
                  <a:schemeClr val="bg1"/>
                </a:solidFill>
                <a:latin typeface="Arial"/>
                <a:cs typeface="Arial"/>
              </a:rPr>
              <a:t> do Produto</a:t>
            </a:r>
            <a:endParaRPr lang="pt-BR">
              <a:solidFill>
                <a:schemeClr val="bg1"/>
              </a:solidFill>
            </a:endParaRPr>
          </a:p>
        </p:txBody>
      </p:sp>
      <p:grpSp>
        <p:nvGrpSpPr>
          <p:cNvPr id="26" name="Group 26">
            <a:extLst>
              <a:ext uri="{FF2B5EF4-FFF2-40B4-BE49-F238E27FC236}">
                <a16:creationId xmlns:a16="http://schemas.microsoft.com/office/drawing/2014/main" id="{BD1627DA-370F-784F-565B-E3E639AC96C9}"/>
              </a:ext>
            </a:extLst>
          </p:cNvPr>
          <p:cNvGrpSpPr/>
          <p:nvPr/>
        </p:nvGrpSpPr>
        <p:grpSpPr>
          <a:xfrm>
            <a:off x="-1823" y="-170798"/>
            <a:ext cx="1600200" cy="10463635"/>
            <a:chOff x="0" y="-47625"/>
            <a:chExt cx="812800" cy="2917664"/>
          </a:xfrm>
        </p:grpSpPr>
        <p:sp>
          <p:nvSpPr>
            <p:cNvPr id="27" name="Freeform 27">
              <a:extLst>
                <a:ext uri="{FF2B5EF4-FFF2-40B4-BE49-F238E27FC236}">
                  <a16:creationId xmlns:a16="http://schemas.microsoft.com/office/drawing/2014/main" id="{E683DCA1-A9A6-9580-AB69-DBE39537871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8" name="TextBox 28">
              <a:extLst>
                <a:ext uri="{FF2B5EF4-FFF2-40B4-BE49-F238E27FC236}">
                  <a16:creationId xmlns:a16="http://schemas.microsoft.com/office/drawing/2014/main" id="{BFF6B639-FF35-E681-56A6-A16C6C6136E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p>
          </p:txBody>
        </p:sp>
      </p:grpSp>
      <p:sp>
        <p:nvSpPr>
          <p:cNvPr id="7" name="CaixaDeTexto 6">
            <a:extLst>
              <a:ext uri="{FF2B5EF4-FFF2-40B4-BE49-F238E27FC236}">
                <a16:creationId xmlns:a16="http://schemas.microsoft.com/office/drawing/2014/main" id="{0214B520-4A76-76C2-9ADA-35848263F078}"/>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52</a:t>
            </a:r>
          </a:p>
        </p:txBody>
      </p:sp>
      <p:graphicFrame>
        <p:nvGraphicFramePr>
          <p:cNvPr id="3" name="Tabela 2">
            <a:extLst>
              <a:ext uri="{FF2B5EF4-FFF2-40B4-BE49-F238E27FC236}">
                <a16:creationId xmlns:a16="http://schemas.microsoft.com/office/drawing/2014/main" id="{A9D67D8C-2713-50E3-201D-87FB4608A366}"/>
              </a:ext>
            </a:extLst>
          </p:cNvPr>
          <p:cNvGraphicFramePr>
            <a:graphicFrameLocks noGrp="1"/>
          </p:cNvGraphicFramePr>
          <p:nvPr>
            <p:extLst>
              <p:ext uri="{D42A27DB-BD31-4B8C-83A1-F6EECF244321}">
                <p14:modId xmlns:p14="http://schemas.microsoft.com/office/powerpoint/2010/main" val="48572102"/>
              </p:ext>
            </p:extLst>
          </p:nvPr>
        </p:nvGraphicFramePr>
        <p:xfrm>
          <a:off x="1600200" y="2243137"/>
          <a:ext cx="16559796" cy="4058013"/>
        </p:xfrm>
        <a:graphic>
          <a:graphicData uri="http://schemas.openxmlformats.org/drawingml/2006/table">
            <a:tbl>
              <a:tblPr firstRow="1" bandRow="1">
                <a:tableStyleId>{5C22544A-7EE6-4342-B048-85BDC9FD1C3A}</a:tableStyleId>
              </a:tblPr>
              <a:tblGrid>
                <a:gridCol w="4139949">
                  <a:extLst>
                    <a:ext uri="{9D8B030D-6E8A-4147-A177-3AD203B41FA5}">
                      <a16:colId xmlns:a16="http://schemas.microsoft.com/office/drawing/2014/main" val="644820975"/>
                    </a:ext>
                  </a:extLst>
                </a:gridCol>
                <a:gridCol w="4139949">
                  <a:extLst>
                    <a:ext uri="{9D8B030D-6E8A-4147-A177-3AD203B41FA5}">
                      <a16:colId xmlns:a16="http://schemas.microsoft.com/office/drawing/2014/main" val="3380371087"/>
                    </a:ext>
                  </a:extLst>
                </a:gridCol>
                <a:gridCol w="4139949">
                  <a:extLst>
                    <a:ext uri="{9D8B030D-6E8A-4147-A177-3AD203B41FA5}">
                      <a16:colId xmlns:a16="http://schemas.microsoft.com/office/drawing/2014/main" val="3090086911"/>
                    </a:ext>
                  </a:extLst>
                </a:gridCol>
                <a:gridCol w="4139949">
                  <a:extLst>
                    <a:ext uri="{9D8B030D-6E8A-4147-A177-3AD203B41FA5}">
                      <a16:colId xmlns:a16="http://schemas.microsoft.com/office/drawing/2014/main" val="1995822724"/>
                    </a:ext>
                  </a:extLst>
                </a:gridCol>
              </a:tblGrid>
              <a:tr h="1053405">
                <a:tc gridSpan="4">
                  <a:txBody>
                    <a:bodyPr/>
                    <a:lstStyle/>
                    <a:p>
                      <a:pPr lvl="0" algn="ctr">
                        <a:buNone/>
                      </a:pPr>
                      <a:r>
                        <a:rPr lang="pt-BR" sz="3000">
                          <a:latin typeface="Arial"/>
                        </a:rPr>
                        <a:t>CUSTOS ESTIMADOS COM PESSOAL</a:t>
                      </a:r>
                      <a:endParaRPr lang="pt-BR"/>
                    </a:p>
                  </a:txBody>
                  <a:tcPr marL="45720" marR="45720" anchor="ctr">
                    <a:solidFill>
                      <a:srgbClr val="ED7D31"/>
                    </a:solidFill>
                  </a:tcPr>
                </a:tc>
                <a:tc hMerge="1">
                  <a:txBody>
                    <a:bodyPr/>
                    <a:lstStyle/>
                    <a:p>
                      <a:endParaRPr lang="pt-BR"/>
                    </a:p>
                  </a:txBody>
                  <a:tcPr anchor="ctr">
                    <a:solidFill>
                      <a:srgbClr val="ED7D31"/>
                    </a:solidFill>
                  </a:tcPr>
                </a:tc>
                <a:tc hMerge="1">
                  <a:txBody>
                    <a:bodyPr/>
                    <a:lstStyle/>
                    <a:p>
                      <a:endParaRPr lang="pt-BR"/>
                    </a:p>
                  </a:txBody>
                  <a:tcPr anchor="ctr">
                    <a:solidFill>
                      <a:srgbClr val="ED7D31"/>
                    </a:solidFill>
                  </a:tcPr>
                </a:tc>
                <a:tc hMerge="1">
                  <a:txBody>
                    <a:bodyPr/>
                    <a:lstStyle/>
                    <a:p>
                      <a:endParaRPr lang="pt-BR"/>
                    </a:p>
                  </a:txBody>
                  <a:tcPr anchor="ctr">
                    <a:solidFill>
                      <a:srgbClr val="ED7D31"/>
                    </a:solidFill>
                  </a:tcPr>
                </a:tc>
                <a:extLst>
                  <a:ext uri="{0D108BD9-81ED-4DB2-BD59-A6C34878D82A}">
                    <a16:rowId xmlns:a16="http://schemas.microsoft.com/office/drawing/2014/main" val="2048664409"/>
                  </a:ext>
                </a:extLst>
              </a:tr>
              <a:tr h="1053405">
                <a:tc>
                  <a:txBody>
                    <a:bodyPr/>
                    <a:lstStyle/>
                    <a:p>
                      <a:pPr lvl="0" algn="ctr">
                        <a:buNone/>
                      </a:pPr>
                      <a:r>
                        <a:rPr lang="pt-BR" sz="3000" b="1">
                          <a:solidFill>
                            <a:schemeClr val="tx1"/>
                          </a:solidFill>
                          <a:latin typeface="Arial"/>
                        </a:rPr>
                        <a:t>Estimativas</a:t>
                      </a:r>
                    </a:p>
                  </a:txBody>
                  <a:tcPr anchor="ctr">
                    <a:solidFill>
                      <a:srgbClr val="ED7D31"/>
                    </a:solidFill>
                  </a:tcPr>
                </a:tc>
                <a:tc>
                  <a:txBody>
                    <a:bodyPr/>
                    <a:lstStyle/>
                    <a:p>
                      <a:pPr lvl="0" algn="ctr">
                        <a:buNone/>
                      </a:pPr>
                      <a:r>
                        <a:rPr lang="pt-BR" sz="3000" b="1">
                          <a:latin typeface="Arial"/>
                        </a:rPr>
                        <a:t>Equipe </a:t>
                      </a:r>
                      <a:r>
                        <a:rPr lang="pt-BR" sz="3000" b="1" err="1">
                          <a:latin typeface="Arial"/>
                        </a:rPr>
                        <a:t>Frontend</a:t>
                      </a:r>
                      <a:endParaRPr lang="pt-BR" sz="3000" b="1">
                        <a:latin typeface="Arial"/>
                      </a:endParaRPr>
                    </a:p>
                  </a:txBody>
                  <a:tcPr anchor="ctr">
                    <a:solidFill>
                      <a:srgbClr val="ED7D31"/>
                    </a:solidFill>
                  </a:tcPr>
                </a:tc>
                <a:tc>
                  <a:txBody>
                    <a:bodyPr/>
                    <a:lstStyle/>
                    <a:p>
                      <a:pPr algn="ctr"/>
                      <a:r>
                        <a:rPr lang="pt-BR" sz="3000" b="1">
                          <a:latin typeface="Arial"/>
                        </a:rPr>
                        <a:t>Equipe </a:t>
                      </a:r>
                      <a:r>
                        <a:rPr lang="pt-BR" sz="3000" b="1" err="1">
                          <a:latin typeface="Arial"/>
                        </a:rPr>
                        <a:t>Backend</a:t>
                      </a:r>
                      <a:endParaRPr lang="pt-BR" sz="3000" b="1">
                        <a:latin typeface="Arial"/>
                      </a:endParaRPr>
                    </a:p>
                  </a:txBody>
                  <a:tcPr anchor="ctr">
                    <a:solidFill>
                      <a:srgbClr val="ED7D31"/>
                    </a:solidFill>
                  </a:tcPr>
                </a:tc>
                <a:tc>
                  <a:txBody>
                    <a:bodyPr/>
                    <a:lstStyle/>
                    <a:p>
                      <a:pPr algn="ctr"/>
                      <a:r>
                        <a:rPr lang="pt-BR" sz="3000" b="1">
                          <a:solidFill>
                            <a:schemeClr val="tx1"/>
                          </a:solidFill>
                          <a:latin typeface="Arial"/>
                        </a:rPr>
                        <a:t>Líder Técnico</a:t>
                      </a:r>
                      <a:endParaRPr lang="pt-BR"/>
                    </a:p>
                  </a:txBody>
                  <a:tcPr anchor="ctr">
                    <a:solidFill>
                      <a:srgbClr val="ED7D31"/>
                    </a:solidFill>
                  </a:tcPr>
                </a:tc>
                <a:extLst>
                  <a:ext uri="{0D108BD9-81ED-4DB2-BD59-A6C34878D82A}">
                    <a16:rowId xmlns:a16="http://schemas.microsoft.com/office/drawing/2014/main" val="901951646"/>
                  </a:ext>
                </a:extLst>
              </a:tr>
              <a:tr h="634743">
                <a:tc>
                  <a:txBody>
                    <a:bodyPr/>
                    <a:lstStyle/>
                    <a:p>
                      <a:pPr lvl="0" algn="ctr">
                        <a:buNone/>
                      </a:pPr>
                      <a:r>
                        <a:rPr lang="pt-BR" sz="3000" b="0">
                          <a:latin typeface="Arial"/>
                        </a:rPr>
                        <a:t>6 meses de desenvolvimento</a:t>
                      </a:r>
                    </a:p>
                  </a:txBody>
                  <a:tcPr anchor="ctr"/>
                </a:tc>
                <a:tc>
                  <a:txBody>
                    <a:bodyPr/>
                    <a:lstStyle/>
                    <a:p>
                      <a:pPr algn="ctr"/>
                      <a:r>
                        <a:rPr lang="pt-BR" sz="3000">
                          <a:latin typeface="Arial"/>
                        </a:rPr>
                        <a:t>2 pessoas</a:t>
                      </a:r>
                    </a:p>
                  </a:txBody>
                  <a:tcPr anchor="ctr"/>
                </a:tc>
                <a:tc>
                  <a:txBody>
                    <a:bodyPr/>
                    <a:lstStyle/>
                    <a:p>
                      <a:pPr algn="ctr"/>
                      <a:r>
                        <a:rPr lang="pt-BR" sz="3000">
                          <a:latin typeface="Arial"/>
                        </a:rPr>
                        <a:t>2 pessoas</a:t>
                      </a:r>
                    </a:p>
                  </a:txBody>
                  <a:tcPr anchor="ctr"/>
                </a:tc>
                <a:tc>
                  <a:txBody>
                    <a:bodyPr/>
                    <a:lstStyle/>
                    <a:p>
                      <a:pPr algn="ctr"/>
                      <a:r>
                        <a:rPr lang="pt-BR" sz="3000">
                          <a:latin typeface="Arial"/>
                        </a:rPr>
                        <a:t>1 pessoa</a:t>
                      </a:r>
                      <a:endParaRPr lang="pt-BR"/>
                    </a:p>
                  </a:txBody>
                  <a:tcPr anchor="ctr"/>
                </a:tc>
                <a:extLst>
                  <a:ext uri="{0D108BD9-81ED-4DB2-BD59-A6C34878D82A}">
                    <a16:rowId xmlns:a16="http://schemas.microsoft.com/office/drawing/2014/main" val="1357055790"/>
                  </a:ext>
                </a:extLst>
              </a:tr>
              <a:tr h="945363">
                <a:tc>
                  <a:txBody>
                    <a:bodyPr/>
                    <a:lstStyle/>
                    <a:p>
                      <a:pPr lvl="0" algn="ctr">
                        <a:buNone/>
                      </a:pPr>
                      <a:r>
                        <a:rPr lang="pt-BR" sz="3000" b="0">
                          <a:latin typeface="Arial"/>
                        </a:rPr>
                        <a:t>Pagamento mensal</a:t>
                      </a:r>
                    </a:p>
                  </a:txBody>
                  <a:tcPr anchor="ctr"/>
                </a:tc>
                <a:tc>
                  <a:txBody>
                    <a:bodyPr/>
                    <a:lstStyle/>
                    <a:p>
                      <a:pPr lvl="0" algn="ctr">
                        <a:buNone/>
                      </a:pPr>
                      <a:r>
                        <a:rPr lang="pt-BR" sz="3000">
                          <a:latin typeface="Arial"/>
                        </a:rPr>
                        <a:t>R$ 3.000,00/cada</a:t>
                      </a:r>
                      <a:endParaRPr lang="pt-BR"/>
                    </a:p>
                  </a:txBody>
                  <a:tcPr anchor="ctr"/>
                </a:tc>
                <a:tc>
                  <a:txBody>
                    <a:bodyPr/>
                    <a:lstStyle/>
                    <a:p>
                      <a:pPr lvl="0" algn="ctr">
                        <a:buNone/>
                      </a:pPr>
                      <a:r>
                        <a:rPr lang="pt-BR" sz="3000">
                          <a:latin typeface="Arial"/>
                        </a:rPr>
                        <a:t>R$ 4.000,00/cada</a:t>
                      </a:r>
                    </a:p>
                  </a:txBody>
                  <a:tcPr anchor="ctr"/>
                </a:tc>
                <a:tc>
                  <a:txBody>
                    <a:bodyPr/>
                    <a:lstStyle/>
                    <a:p>
                      <a:pPr lvl="0" algn="ctr">
                        <a:buNone/>
                      </a:pPr>
                      <a:r>
                        <a:rPr lang="pt-BR" sz="3000">
                          <a:latin typeface="Arial"/>
                        </a:rPr>
                        <a:t>R$ 7.000,00</a:t>
                      </a:r>
                      <a:endParaRPr lang="pt-BR"/>
                    </a:p>
                  </a:txBody>
                  <a:tcPr anchor="ctr"/>
                </a:tc>
                <a:extLst>
                  <a:ext uri="{0D108BD9-81ED-4DB2-BD59-A6C34878D82A}">
                    <a16:rowId xmlns:a16="http://schemas.microsoft.com/office/drawing/2014/main" val="2928301211"/>
                  </a:ext>
                </a:extLst>
              </a:tr>
            </a:tbl>
          </a:graphicData>
        </a:graphic>
      </p:graphicFrame>
      <p:graphicFrame>
        <p:nvGraphicFramePr>
          <p:cNvPr id="8" name="Tabela 7">
            <a:extLst>
              <a:ext uri="{FF2B5EF4-FFF2-40B4-BE49-F238E27FC236}">
                <a16:creationId xmlns:a16="http://schemas.microsoft.com/office/drawing/2014/main" id="{3968E398-2382-8EF3-682C-5661945EAA07}"/>
              </a:ext>
            </a:extLst>
          </p:cNvPr>
          <p:cNvGraphicFramePr>
            <a:graphicFrameLocks noGrp="1"/>
          </p:cNvGraphicFramePr>
          <p:nvPr>
            <p:extLst>
              <p:ext uri="{D42A27DB-BD31-4B8C-83A1-F6EECF244321}">
                <p14:modId xmlns:p14="http://schemas.microsoft.com/office/powerpoint/2010/main" val="3965515649"/>
              </p:ext>
            </p:extLst>
          </p:nvPr>
        </p:nvGraphicFramePr>
        <p:xfrm>
          <a:off x="13987462" y="6357938"/>
          <a:ext cx="4168519" cy="1657349"/>
        </p:xfrm>
        <a:graphic>
          <a:graphicData uri="http://schemas.openxmlformats.org/drawingml/2006/table">
            <a:tbl>
              <a:tblPr bandRow="1">
                <a:tableStyleId>{5C22544A-7EE6-4342-B048-85BDC9FD1C3A}</a:tableStyleId>
              </a:tblPr>
              <a:tblGrid>
                <a:gridCol w="4168519">
                  <a:extLst>
                    <a:ext uri="{9D8B030D-6E8A-4147-A177-3AD203B41FA5}">
                      <a16:colId xmlns:a16="http://schemas.microsoft.com/office/drawing/2014/main" val="3789879398"/>
                    </a:ext>
                  </a:extLst>
                </a:gridCol>
              </a:tblGrid>
              <a:tr h="1039355">
                <a:tc>
                  <a:txBody>
                    <a:bodyPr/>
                    <a:lstStyle/>
                    <a:p>
                      <a:pPr algn="ctr" rtl="0" fontAlgn="base">
                        <a:lnSpc>
                          <a:spcPts val="2400"/>
                        </a:lnSpc>
                        <a:buNone/>
                      </a:pPr>
                      <a:r>
                        <a:rPr lang="pt-BR" sz="3000" b="1" i="0">
                          <a:solidFill>
                            <a:srgbClr val="000000"/>
                          </a:solidFill>
                          <a:effectLst/>
                          <a:latin typeface="Arial"/>
                        </a:rPr>
                        <a:t>Valor total mensal</a:t>
                      </a:r>
                    </a:p>
                  </a:txBody>
                  <a:tcPr marL="60960" marR="60960" marT="30480" marB="30480" anchor="ctr">
                    <a:lnL w="8458" cap="flat" cmpd="sng" algn="ctr">
                      <a:solidFill>
                        <a:srgbClr val="FFFFFF"/>
                      </a:solidFill>
                      <a:prstDash val="solid"/>
                      <a:round/>
                      <a:headEnd type="none" w="med" len="med"/>
                      <a:tailEnd type="none" w="med" len="med"/>
                    </a:lnL>
                    <a:lnR w="8458" cap="flat" cmpd="sng" algn="ctr">
                      <a:solidFill>
                        <a:srgbClr val="FFFFFF"/>
                      </a:solidFill>
                      <a:prstDash val="solid"/>
                      <a:round/>
                      <a:headEnd type="none" w="med" len="med"/>
                      <a:tailEnd type="none" w="med" len="med"/>
                    </a:lnR>
                    <a:lnT w="25394" cap="flat" cmpd="sng" algn="ctr">
                      <a:solidFill>
                        <a:srgbClr val="FFFFFF"/>
                      </a:solidFill>
                      <a:prstDash val="solid"/>
                      <a:round/>
                      <a:headEnd type="none" w="med" len="med"/>
                      <a:tailEnd type="none" w="med" len="med"/>
                    </a:lnT>
                    <a:lnB w="8458"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1197585253"/>
                  </a:ext>
                </a:extLst>
              </a:tr>
              <a:tr h="617994">
                <a:tc>
                  <a:txBody>
                    <a:bodyPr/>
                    <a:lstStyle/>
                    <a:p>
                      <a:pPr lvl="0" algn="ctr">
                        <a:lnSpc>
                          <a:spcPts val="2400"/>
                        </a:lnSpc>
                        <a:buNone/>
                      </a:pPr>
                      <a:r>
                        <a:rPr lang="pt-BR" sz="3000" b="0" i="0">
                          <a:solidFill>
                            <a:srgbClr val="000000"/>
                          </a:solidFill>
                          <a:effectLst/>
                          <a:latin typeface="Arial"/>
                        </a:rPr>
                        <a:t>R$ 21.000,00</a:t>
                      </a:r>
                      <a:endParaRPr lang="pt-BR"/>
                    </a:p>
                  </a:txBody>
                  <a:tcPr marL="60960" marR="60960" marT="30480" marB="30480" anchor="ctr">
                    <a:lnL w="8458" cap="flat" cmpd="sng" algn="ctr">
                      <a:solidFill>
                        <a:srgbClr val="FFFFFF"/>
                      </a:solidFill>
                      <a:prstDash val="solid"/>
                      <a:round/>
                      <a:headEnd type="none" w="med" len="med"/>
                      <a:tailEnd type="none" w="med" len="med"/>
                    </a:lnL>
                    <a:lnR w="8458" cap="flat" cmpd="sng" algn="ctr">
                      <a:solidFill>
                        <a:srgbClr val="FFFFFF"/>
                      </a:solidFill>
                      <a:prstDash val="solid"/>
                      <a:round/>
                      <a:headEnd type="none" w="med" len="med"/>
                      <a:tailEnd type="none" w="med" len="med"/>
                    </a:lnR>
                    <a:lnT w="8458" cap="flat" cmpd="sng" algn="ctr">
                      <a:solidFill>
                        <a:srgbClr val="FFFFFF"/>
                      </a:solidFill>
                      <a:prstDash val="solid"/>
                      <a:round/>
                      <a:headEnd type="none" w="med" len="med"/>
                      <a:tailEnd type="none" w="med" len="med"/>
                    </a:lnT>
                    <a:lnB w="845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2801855816"/>
                  </a:ext>
                </a:extLst>
              </a:tr>
            </a:tbl>
          </a:graphicData>
        </a:graphic>
      </p:graphicFrame>
      <p:graphicFrame>
        <p:nvGraphicFramePr>
          <p:cNvPr id="5" name="Tabela 4">
            <a:extLst>
              <a:ext uri="{FF2B5EF4-FFF2-40B4-BE49-F238E27FC236}">
                <a16:creationId xmlns:a16="http://schemas.microsoft.com/office/drawing/2014/main" id="{B420E816-0F44-F25A-6E4A-B159205ECAC7}"/>
              </a:ext>
            </a:extLst>
          </p:cNvPr>
          <p:cNvGraphicFramePr>
            <a:graphicFrameLocks noGrp="1"/>
          </p:cNvGraphicFramePr>
          <p:nvPr>
            <p:extLst>
              <p:ext uri="{D42A27DB-BD31-4B8C-83A1-F6EECF244321}">
                <p14:modId xmlns:p14="http://schemas.microsoft.com/office/powerpoint/2010/main" val="1047188624"/>
              </p:ext>
            </p:extLst>
          </p:nvPr>
        </p:nvGraphicFramePr>
        <p:xfrm>
          <a:off x="13987463" y="8015288"/>
          <a:ext cx="4168519" cy="1657349"/>
        </p:xfrm>
        <a:graphic>
          <a:graphicData uri="http://schemas.openxmlformats.org/drawingml/2006/table">
            <a:tbl>
              <a:tblPr bandRow="1">
                <a:tableStyleId>{5C22544A-7EE6-4342-B048-85BDC9FD1C3A}</a:tableStyleId>
              </a:tblPr>
              <a:tblGrid>
                <a:gridCol w="4168519">
                  <a:extLst>
                    <a:ext uri="{9D8B030D-6E8A-4147-A177-3AD203B41FA5}">
                      <a16:colId xmlns:a16="http://schemas.microsoft.com/office/drawing/2014/main" val="3789879398"/>
                    </a:ext>
                  </a:extLst>
                </a:gridCol>
              </a:tblGrid>
              <a:tr h="1039355">
                <a:tc>
                  <a:txBody>
                    <a:bodyPr/>
                    <a:lstStyle/>
                    <a:p>
                      <a:pPr algn="ctr" rtl="0" fontAlgn="base">
                        <a:lnSpc>
                          <a:spcPts val="2400"/>
                        </a:lnSpc>
                        <a:buNone/>
                      </a:pPr>
                      <a:r>
                        <a:rPr lang="pt-BR" sz="3000" b="1" i="0">
                          <a:solidFill>
                            <a:srgbClr val="000000"/>
                          </a:solidFill>
                          <a:effectLst/>
                          <a:latin typeface="Arial"/>
                        </a:rPr>
                        <a:t>Valor total final</a:t>
                      </a:r>
                    </a:p>
                  </a:txBody>
                  <a:tcPr marL="60960" marR="60960" marT="30480" marB="30480" anchor="ctr">
                    <a:lnL w="8458" cap="flat" cmpd="sng" algn="ctr">
                      <a:solidFill>
                        <a:srgbClr val="FFFFFF"/>
                      </a:solidFill>
                      <a:prstDash val="solid"/>
                      <a:round/>
                      <a:headEnd type="none" w="med" len="med"/>
                      <a:tailEnd type="none" w="med" len="med"/>
                    </a:lnL>
                    <a:lnR w="8458" cap="flat" cmpd="sng" algn="ctr">
                      <a:solidFill>
                        <a:srgbClr val="FFFFFF"/>
                      </a:solidFill>
                      <a:prstDash val="solid"/>
                      <a:round/>
                      <a:headEnd type="none" w="med" len="med"/>
                      <a:tailEnd type="none" w="med" len="med"/>
                    </a:lnR>
                    <a:lnT w="25394" cap="flat" cmpd="sng" algn="ctr">
                      <a:solidFill>
                        <a:srgbClr val="FFFFFF"/>
                      </a:solidFill>
                      <a:prstDash val="solid"/>
                      <a:round/>
                      <a:headEnd type="none" w="med" len="med"/>
                      <a:tailEnd type="none" w="med" len="med"/>
                    </a:lnT>
                    <a:lnB w="8458"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1197585253"/>
                  </a:ext>
                </a:extLst>
              </a:tr>
              <a:tr h="617994">
                <a:tc>
                  <a:txBody>
                    <a:bodyPr/>
                    <a:lstStyle/>
                    <a:p>
                      <a:pPr lvl="0" algn="ctr">
                        <a:lnSpc>
                          <a:spcPts val="2400"/>
                        </a:lnSpc>
                        <a:buNone/>
                      </a:pPr>
                      <a:r>
                        <a:rPr lang="pt-BR" sz="3000" b="0" i="0">
                          <a:solidFill>
                            <a:srgbClr val="000000"/>
                          </a:solidFill>
                          <a:effectLst/>
                          <a:latin typeface="Arial"/>
                        </a:rPr>
                        <a:t>R$ 126.000,00</a:t>
                      </a:r>
                      <a:endParaRPr lang="pt-BR"/>
                    </a:p>
                  </a:txBody>
                  <a:tcPr marL="60960" marR="60960" marT="30480" marB="30480" anchor="ctr">
                    <a:lnL w="8458" cap="flat" cmpd="sng" algn="ctr">
                      <a:solidFill>
                        <a:srgbClr val="FFFFFF"/>
                      </a:solidFill>
                      <a:prstDash val="solid"/>
                      <a:round/>
                      <a:headEnd type="none" w="med" len="med"/>
                      <a:tailEnd type="none" w="med" len="med"/>
                    </a:lnL>
                    <a:lnR w="8458" cap="flat" cmpd="sng" algn="ctr">
                      <a:solidFill>
                        <a:srgbClr val="FFFFFF"/>
                      </a:solidFill>
                      <a:prstDash val="solid"/>
                      <a:round/>
                      <a:headEnd type="none" w="med" len="med"/>
                      <a:tailEnd type="none" w="med" len="med"/>
                    </a:lnR>
                    <a:lnT w="8458" cap="flat" cmpd="sng" algn="ctr">
                      <a:solidFill>
                        <a:srgbClr val="FFFFFF"/>
                      </a:solidFill>
                      <a:prstDash val="solid"/>
                      <a:round/>
                      <a:headEnd type="none" w="med" len="med"/>
                      <a:tailEnd type="none" w="med" len="med"/>
                    </a:lnT>
                    <a:lnB w="845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2801855816"/>
                  </a:ext>
                </a:extLst>
              </a:tr>
            </a:tbl>
          </a:graphicData>
        </a:graphic>
      </p:graphicFrame>
    </p:spTree>
    <p:extLst>
      <p:ext uri="{BB962C8B-B14F-4D97-AF65-F5344CB8AC3E}">
        <p14:creationId xmlns:p14="http://schemas.microsoft.com/office/powerpoint/2010/main" val="1687499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0EA42317-13B3-A674-7A09-DD3EA95243C1}"/>
            </a:ext>
          </a:extLst>
        </p:cNvPr>
        <p:cNvGrpSpPr/>
        <p:nvPr/>
      </p:nvGrpSpPr>
      <p:grpSpPr>
        <a:xfrm>
          <a:off x="0" y="0"/>
          <a:ext cx="0" cy="0"/>
          <a:chOff x="0" y="0"/>
          <a:chExt cx="0" cy="0"/>
        </a:xfrm>
      </p:grpSpPr>
      <p:sp>
        <p:nvSpPr>
          <p:cNvPr id="17" name="TextBox 17">
            <a:extLst>
              <a:ext uri="{FF2B5EF4-FFF2-40B4-BE49-F238E27FC236}">
                <a16:creationId xmlns:a16="http://schemas.microsoft.com/office/drawing/2014/main" id="{6471877C-0C4B-2CC9-8C66-BFC8F98792D3}"/>
              </a:ext>
            </a:extLst>
          </p:cNvPr>
          <p:cNvSpPr txBox="1"/>
          <p:nvPr/>
        </p:nvSpPr>
        <p:spPr>
          <a:xfrm>
            <a:off x="1824449" y="1221332"/>
            <a:ext cx="13180548" cy="872996"/>
          </a:xfrm>
          <a:prstGeom prst="rect">
            <a:avLst/>
          </a:prstGeom>
        </p:spPr>
        <p:txBody>
          <a:bodyPr lIns="0" tIns="0" rIns="0" bIns="0" rtlCol="0" anchor="t">
            <a:spAutoFit/>
          </a:bodyPr>
          <a:lstStyle/>
          <a:p>
            <a:pPr>
              <a:lnSpc>
                <a:spcPts val="7280"/>
              </a:lnSpc>
            </a:pPr>
            <a:r>
              <a:rPr lang="en-US" sz="5200" b="1" err="1">
                <a:solidFill>
                  <a:schemeClr val="bg1"/>
                </a:solidFill>
                <a:latin typeface="Arial"/>
                <a:cs typeface="Arial"/>
              </a:rPr>
              <a:t>Precificação</a:t>
            </a:r>
            <a:r>
              <a:rPr lang="en-US" sz="5200" b="1">
                <a:solidFill>
                  <a:schemeClr val="bg1"/>
                </a:solidFill>
                <a:latin typeface="Arial"/>
                <a:cs typeface="Arial"/>
              </a:rPr>
              <a:t> do Produto</a:t>
            </a:r>
            <a:endParaRPr lang="pt-BR">
              <a:solidFill>
                <a:schemeClr val="bg1"/>
              </a:solidFill>
            </a:endParaRPr>
          </a:p>
        </p:txBody>
      </p:sp>
      <p:grpSp>
        <p:nvGrpSpPr>
          <p:cNvPr id="26" name="Group 26">
            <a:extLst>
              <a:ext uri="{FF2B5EF4-FFF2-40B4-BE49-F238E27FC236}">
                <a16:creationId xmlns:a16="http://schemas.microsoft.com/office/drawing/2014/main" id="{68961C24-AA1B-0CA9-818C-FBF522617F1D}"/>
              </a:ext>
            </a:extLst>
          </p:cNvPr>
          <p:cNvGrpSpPr/>
          <p:nvPr/>
        </p:nvGrpSpPr>
        <p:grpSpPr>
          <a:xfrm>
            <a:off x="-1823" y="-170798"/>
            <a:ext cx="1600200" cy="10463635"/>
            <a:chOff x="0" y="-47625"/>
            <a:chExt cx="812800" cy="2917664"/>
          </a:xfrm>
        </p:grpSpPr>
        <p:sp>
          <p:nvSpPr>
            <p:cNvPr id="27" name="Freeform 27">
              <a:extLst>
                <a:ext uri="{FF2B5EF4-FFF2-40B4-BE49-F238E27FC236}">
                  <a16:creationId xmlns:a16="http://schemas.microsoft.com/office/drawing/2014/main" id="{99BEF872-5E42-1F77-9DB4-BB560D15660D}"/>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8" name="TextBox 28">
              <a:extLst>
                <a:ext uri="{FF2B5EF4-FFF2-40B4-BE49-F238E27FC236}">
                  <a16:creationId xmlns:a16="http://schemas.microsoft.com/office/drawing/2014/main" id="{49FCC3EC-7B30-4510-2FC8-A5BAE116D17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p>
          </p:txBody>
        </p:sp>
      </p:grpSp>
      <p:sp>
        <p:nvSpPr>
          <p:cNvPr id="7" name="CaixaDeTexto 6">
            <a:extLst>
              <a:ext uri="{FF2B5EF4-FFF2-40B4-BE49-F238E27FC236}">
                <a16:creationId xmlns:a16="http://schemas.microsoft.com/office/drawing/2014/main" id="{C23B8213-31FA-7E1F-61EF-03809126A56A}"/>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53</a:t>
            </a:r>
          </a:p>
        </p:txBody>
      </p:sp>
      <p:graphicFrame>
        <p:nvGraphicFramePr>
          <p:cNvPr id="3" name="Tabela 2">
            <a:extLst>
              <a:ext uri="{FF2B5EF4-FFF2-40B4-BE49-F238E27FC236}">
                <a16:creationId xmlns:a16="http://schemas.microsoft.com/office/drawing/2014/main" id="{311C1E53-81DF-BD71-9FA2-D3884EBCB33E}"/>
              </a:ext>
            </a:extLst>
          </p:cNvPr>
          <p:cNvGraphicFramePr>
            <a:graphicFrameLocks noGrp="1"/>
          </p:cNvGraphicFramePr>
          <p:nvPr>
            <p:extLst>
              <p:ext uri="{D42A27DB-BD31-4B8C-83A1-F6EECF244321}">
                <p14:modId xmlns:p14="http://schemas.microsoft.com/office/powerpoint/2010/main" val="3610204903"/>
              </p:ext>
            </p:extLst>
          </p:nvPr>
        </p:nvGraphicFramePr>
        <p:xfrm>
          <a:off x="1600200" y="2243137"/>
          <a:ext cx="16559796" cy="4100507"/>
        </p:xfrm>
        <a:graphic>
          <a:graphicData uri="http://schemas.openxmlformats.org/drawingml/2006/table">
            <a:tbl>
              <a:tblPr firstRow="1" bandRow="1">
                <a:tableStyleId>{5C22544A-7EE6-4342-B048-85BDC9FD1C3A}</a:tableStyleId>
              </a:tblPr>
              <a:tblGrid>
                <a:gridCol w="4139949">
                  <a:extLst>
                    <a:ext uri="{9D8B030D-6E8A-4147-A177-3AD203B41FA5}">
                      <a16:colId xmlns:a16="http://schemas.microsoft.com/office/drawing/2014/main" val="644820975"/>
                    </a:ext>
                  </a:extLst>
                </a:gridCol>
                <a:gridCol w="4139949">
                  <a:extLst>
                    <a:ext uri="{9D8B030D-6E8A-4147-A177-3AD203B41FA5}">
                      <a16:colId xmlns:a16="http://schemas.microsoft.com/office/drawing/2014/main" val="3380371087"/>
                    </a:ext>
                  </a:extLst>
                </a:gridCol>
                <a:gridCol w="4139949">
                  <a:extLst>
                    <a:ext uri="{9D8B030D-6E8A-4147-A177-3AD203B41FA5}">
                      <a16:colId xmlns:a16="http://schemas.microsoft.com/office/drawing/2014/main" val="3090086911"/>
                    </a:ext>
                  </a:extLst>
                </a:gridCol>
                <a:gridCol w="4139949">
                  <a:extLst>
                    <a:ext uri="{9D8B030D-6E8A-4147-A177-3AD203B41FA5}">
                      <a16:colId xmlns:a16="http://schemas.microsoft.com/office/drawing/2014/main" val="1995822724"/>
                    </a:ext>
                  </a:extLst>
                </a:gridCol>
              </a:tblGrid>
              <a:tr h="1068442">
                <a:tc gridSpan="4">
                  <a:txBody>
                    <a:bodyPr/>
                    <a:lstStyle/>
                    <a:p>
                      <a:pPr lvl="0" algn="ctr">
                        <a:buNone/>
                      </a:pPr>
                      <a:r>
                        <a:rPr lang="pt-BR" sz="3000">
                          <a:latin typeface="Arial"/>
                        </a:rPr>
                        <a:t>CUSTOS ESTIMADOS COM SISTEMAS E SOFTWARES</a:t>
                      </a:r>
                      <a:endParaRPr lang="pt-BR"/>
                    </a:p>
                  </a:txBody>
                  <a:tcPr marL="45720" marR="45720" anchor="ctr">
                    <a:solidFill>
                      <a:srgbClr val="ED7D31"/>
                    </a:solidFill>
                  </a:tcPr>
                </a:tc>
                <a:tc hMerge="1">
                  <a:txBody>
                    <a:bodyPr/>
                    <a:lstStyle/>
                    <a:p>
                      <a:endParaRPr lang="pt-BR"/>
                    </a:p>
                  </a:txBody>
                  <a:tcPr anchor="ctr">
                    <a:solidFill>
                      <a:srgbClr val="ED7D31"/>
                    </a:solidFill>
                  </a:tcPr>
                </a:tc>
                <a:tc hMerge="1">
                  <a:txBody>
                    <a:bodyPr/>
                    <a:lstStyle/>
                    <a:p>
                      <a:endParaRPr lang="pt-BR"/>
                    </a:p>
                  </a:txBody>
                  <a:tcPr anchor="ctr">
                    <a:solidFill>
                      <a:srgbClr val="ED7D31"/>
                    </a:solidFill>
                  </a:tcPr>
                </a:tc>
                <a:tc hMerge="1">
                  <a:txBody>
                    <a:bodyPr/>
                    <a:lstStyle/>
                    <a:p>
                      <a:endParaRPr lang="pt-BR"/>
                    </a:p>
                  </a:txBody>
                  <a:tcPr anchor="ctr">
                    <a:solidFill>
                      <a:srgbClr val="ED7D31"/>
                    </a:solidFill>
                  </a:tcPr>
                </a:tc>
                <a:extLst>
                  <a:ext uri="{0D108BD9-81ED-4DB2-BD59-A6C34878D82A}">
                    <a16:rowId xmlns:a16="http://schemas.microsoft.com/office/drawing/2014/main" val="2048664409"/>
                  </a:ext>
                </a:extLst>
              </a:tr>
              <a:tr h="1068442">
                <a:tc>
                  <a:txBody>
                    <a:bodyPr/>
                    <a:lstStyle/>
                    <a:p>
                      <a:pPr lvl="0" algn="ctr">
                        <a:buNone/>
                      </a:pPr>
                      <a:r>
                        <a:rPr lang="pt-BR" sz="3000" b="1">
                          <a:solidFill>
                            <a:schemeClr val="tx1"/>
                          </a:solidFill>
                          <a:latin typeface="Arial"/>
                        </a:rPr>
                        <a:t>Estimativas</a:t>
                      </a:r>
                      <a:endParaRPr lang="pt-BR"/>
                    </a:p>
                  </a:txBody>
                  <a:tcPr anchor="ctr">
                    <a:solidFill>
                      <a:srgbClr val="ED7D31"/>
                    </a:solidFill>
                  </a:tcPr>
                </a:tc>
                <a:tc>
                  <a:txBody>
                    <a:bodyPr/>
                    <a:lstStyle/>
                    <a:p>
                      <a:pPr lvl="0" algn="ctr">
                        <a:buNone/>
                      </a:pPr>
                      <a:r>
                        <a:rPr lang="pt-BR" sz="3000" b="1">
                          <a:latin typeface="Arial"/>
                        </a:rPr>
                        <a:t>Servidor </a:t>
                      </a:r>
                      <a:r>
                        <a:rPr lang="pt-BR" sz="3000" b="1" err="1">
                          <a:latin typeface="Arial"/>
                        </a:rPr>
                        <a:t>Backend</a:t>
                      </a:r>
                      <a:endParaRPr lang="pt-BR" err="1"/>
                    </a:p>
                  </a:txBody>
                  <a:tcPr anchor="ctr">
                    <a:solidFill>
                      <a:srgbClr val="ED7D31"/>
                    </a:solidFill>
                  </a:tcPr>
                </a:tc>
                <a:tc>
                  <a:txBody>
                    <a:bodyPr/>
                    <a:lstStyle/>
                    <a:p>
                      <a:pPr algn="ctr"/>
                      <a:r>
                        <a:rPr lang="pt-BR" sz="3000" b="1">
                          <a:latin typeface="Arial"/>
                        </a:rPr>
                        <a:t>Banco de Dados</a:t>
                      </a:r>
                    </a:p>
                  </a:txBody>
                  <a:tcPr anchor="ctr">
                    <a:solidFill>
                      <a:srgbClr val="ED7D31"/>
                    </a:solidFill>
                  </a:tcPr>
                </a:tc>
                <a:tc>
                  <a:txBody>
                    <a:bodyPr/>
                    <a:lstStyle/>
                    <a:p>
                      <a:pPr lvl="0" algn="ctr">
                        <a:buNone/>
                      </a:pPr>
                      <a:r>
                        <a:rPr lang="pt-BR" sz="3000" b="1" i="0" u="none" strike="noStrike" noProof="0">
                          <a:solidFill>
                            <a:srgbClr val="000000"/>
                          </a:solidFill>
                          <a:latin typeface="Arial"/>
                        </a:rPr>
                        <a:t>Manutenção e melhorias</a:t>
                      </a:r>
                      <a:endParaRPr lang="en-US" sz="3000" b="0" i="0" u="none" strike="noStrike" noProof="0">
                        <a:solidFill>
                          <a:srgbClr val="000000"/>
                        </a:solidFill>
                        <a:latin typeface="Arial"/>
                      </a:endParaRPr>
                    </a:p>
                  </a:txBody>
                  <a:tcPr anchor="ctr">
                    <a:solidFill>
                      <a:srgbClr val="ED7D31"/>
                    </a:solidFill>
                  </a:tcPr>
                </a:tc>
                <a:extLst>
                  <a:ext uri="{0D108BD9-81ED-4DB2-BD59-A6C34878D82A}">
                    <a16:rowId xmlns:a16="http://schemas.microsoft.com/office/drawing/2014/main" val="901951646"/>
                  </a:ext>
                </a:extLst>
              </a:tr>
              <a:tr h="1010689">
                <a:tc>
                  <a:txBody>
                    <a:bodyPr/>
                    <a:lstStyle/>
                    <a:p>
                      <a:pPr lvl="0" algn="ctr">
                        <a:buNone/>
                      </a:pPr>
                      <a:r>
                        <a:rPr lang="pt-BR" sz="3000" b="0">
                          <a:latin typeface="Arial"/>
                        </a:rPr>
                        <a:t>6 meses de desenvolvimento</a:t>
                      </a:r>
                    </a:p>
                  </a:txBody>
                  <a:tcPr anchor="ctr"/>
                </a:tc>
                <a:tc>
                  <a:txBody>
                    <a:bodyPr/>
                    <a:lstStyle/>
                    <a:p>
                      <a:pPr algn="ctr"/>
                      <a:r>
                        <a:rPr lang="pt-BR" sz="3000">
                          <a:latin typeface="Arial"/>
                        </a:rPr>
                        <a:t>R$ 700,00/mês</a:t>
                      </a:r>
                    </a:p>
                  </a:txBody>
                  <a:tcPr anchor="ctr"/>
                </a:tc>
                <a:tc>
                  <a:txBody>
                    <a:bodyPr/>
                    <a:lstStyle/>
                    <a:p>
                      <a:pPr algn="ctr"/>
                      <a:r>
                        <a:rPr lang="pt-BR" sz="3000">
                          <a:latin typeface="Arial"/>
                        </a:rPr>
                        <a:t>R$ 500,00/mês</a:t>
                      </a:r>
                    </a:p>
                  </a:txBody>
                  <a:tcPr anchor="ctr"/>
                </a:tc>
                <a:tc>
                  <a:txBody>
                    <a:bodyPr/>
                    <a:lstStyle/>
                    <a:p>
                      <a:pPr algn="ctr"/>
                      <a:r>
                        <a:rPr lang="pt-BR" sz="3000">
                          <a:latin typeface="Arial"/>
                        </a:rPr>
                        <a:t>R$ 500,00/mês</a:t>
                      </a:r>
                      <a:endParaRPr lang="pt-BR"/>
                    </a:p>
                  </a:txBody>
                  <a:tcPr anchor="ctr"/>
                </a:tc>
                <a:extLst>
                  <a:ext uri="{0D108BD9-81ED-4DB2-BD59-A6C34878D82A}">
                    <a16:rowId xmlns:a16="http://schemas.microsoft.com/office/drawing/2014/main" val="1357055790"/>
                  </a:ext>
                </a:extLst>
              </a:tr>
              <a:tr h="952934">
                <a:tc>
                  <a:txBody>
                    <a:bodyPr/>
                    <a:lstStyle/>
                    <a:p>
                      <a:pPr lvl="0" algn="ctr">
                        <a:buNone/>
                      </a:pPr>
                      <a:r>
                        <a:rPr lang="pt-BR" sz="3000" kern="1200">
                          <a:solidFill>
                            <a:schemeClr val="dk1"/>
                          </a:solidFill>
                          <a:latin typeface="Arial"/>
                          <a:ea typeface="+mn-ea"/>
                          <a:cs typeface="+mn-cs"/>
                        </a:rPr>
                        <a:t>Pagamento total final</a:t>
                      </a:r>
                    </a:p>
                  </a:txBody>
                  <a:tcPr anchor="ctr">
                    <a:solidFill>
                      <a:srgbClr val="D0D8E8"/>
                    </a:solidFill>
                  </a:tcPr>
                </a:tc>
                <a:tc>
                  <a:txBody>
                    <a:bodyPr/>
                    <a:lstStyle/>
                    <a:p>
                      <a:pPr lvl="0" algn="ctr">
                        <a:buNone/>
                      </a:pPr>
                      <a:r>
                        <a:rPr lang="pt-BR" sz="3000">
                          <a:latin typeface="Arial"/>
                        </a:rPr>
                        <a:t>R$ 4.200,00</a:t>
                      </a:r>
                    </a:p>
                  </a:txBody>
                  <a:tcPr anchor="ctr"/>
                </a:tc>
                <a:tc>
                  <a:txBody>
                    <a:bodyPr/>
                    <a:lstStyle/>
                    <a:p>
                      <a:pPr lvl="0" algn="ctr">
                        <a:buNone/>
                      </a:pPr>
                      <a:r>
                        <a:rPr lang="pt-BR" sz="3000">
                          <a:latin typeface="Arial"/>
                        </a:rPr>
                        <a:t>R$ 3.000,00</a:t>
                      </a:r>
                    </a:p>
                  </a:txBody>
                  <a:tcPr anchor="ctr"/>
                </a:tc>
                <a:tc>
                  <a:txBody>
                    <a:bodyPr/>
                    <a:lstStyle/>
                    <a:p>
                      <a:pPr lvl="0" algn="ctr">
                        <a:buNone/>
                      </a:pPr>
                      <a:r>
                        <a:rPr lang="pt-BR" sz="3000">
                          <a:latin typeface="Arial"/>
                        </a:rPr>
                        <a:t>R$ 3.000,00</a:t>
                      </a:r>
                      <a:endParaRPr lang="pt-BR"/>
                    </a:p>
                  </a:txBody>
                  <a:tcPr anchor="ctr"/>
                </a:tc>
                <a:extLst>
                  <a:ext uri="{0D108BD9-81ED-4DB2-BD59-A6C34878D82A}">
                    <a16:rowId xmlns:a16="http://schemas.microsoft.com/office/drawing/2014/main" val="2928301211"/>
                  </a:ext>
                </a:extLst>
              </a:tr>
            </a:tbl>
          </a:graphicData>
        </a:graphic>
      </p:graphicFrame>
      <p:graphicFrame>
        <p:nvGraphicFramePr>
          <p:cNvPr id="8" name="Tabela 7">
            <a:extLst>
              <a:ext uri="{FF2B5EF4-FFF2-40B4-BE49-F238E27FC236}">
                <a16:creationId xmlns:a16="http://schemas.microsoft.com/office/drawing/2014/main" id="{CA31FC0A-FEA7-8D28-5A8C-D3D645701B38}"/>
              </a:ext>
            </a:extLst>
          </p:cNvPr>
          <p:cNvGraphicFramePr>
            <a:graphicFrameLocks noGrp="1"/>
          </p:cNvGraphicFramePr>
          <p:nvPr>
            <p:extLst>
              <p:ext uri="{D42A27DB-BD31-4B8C-83A1-F6EECF244321}">
                <p14:modId xmlns:p14="http://schemas.microsoft.com/office/powerpoint/2010/main" val="143256610"/>
              </p:ext>
            </p:extLst>
          </p:nvPr>
        </p:nvGraphicFramePr>
        <p:xfrm>
          <a:off x="13987462" y="6357938"/>
          <a:ext cx="4168519" cy="1657349"/>
        </p:xfrm>
        <a:graphic>
          <a:graphicData uri="http://schemas.openxmlformats.org/drawingml/2006/table">
            <a:tbl>
              <a:tblPr bandRow="1">
                <a:tableStyleId>{5C22544A-7EE6-4342-B048-85BDC9FD1C3A}</a:tableStyleId>
              </a:tblPr>
              <a:tblGrid>
                <a:gridCol w="4168519">
                  <a:extLst>
                    <a:ext uri="{9D8B030D-6E8A-4147-A177-3AD203B41FA5}">
                      <a16:colId xmlns:a16="http://schemas.microsoft.com/office/drawing/2014/main" val="3789879398"/>
                    </a:ext>
                  </a:extLst>
                </a:gridCol>
              </a:tblGrid>
              <a:tr h="1039355">
                <a:tc>
                  <a:txBody>
                    <a:bodyPr/>
                    <a:lstStyle/>
                    <a:p>
                      <a:pPr algn="ctr" rtl="0" fontAlgn="base">
                        <a:lnSpc>
                          <a:spcPts val="2400"/>
                        </a:lnSpc>
                        <a:buNone/>
                      </a:pPr>
                      <a:r>
                        <a:rPr lang="pt-BR" sz="3000" b="1" i="0">
                          <a:solidFill>
                            <a:srgbClr val="000000"/>
                          </a:solidFill>
                          <a:effectLst/>
                          <a:latin typeface="Arial"/>
                        </a:rPr>
                        <a:t>Valor total mensal</a:t>
                      </a:r>
                    </a:p>
                  </a:txBody>
                  <a:tcPr marL="60960" marR="60960" marT="30480" marB="30480" anchor="ctr">
                    <a:lnL w="8458" cap="flat" cmpd="sng" algn="ctr">
                      <a:solidFill>
                        <a:srgbClr val="FFFFFF"/>
                      </a:solidFill>
                      <a:prstDash val="solid"/>
                      <a:round/>
                      <a:headEnd type="none" w="med" len="med"/>
                      <a:tailEnd type="none" w="med" len="med"/>
                    </a:lnL>
                    <a:lnR w="8458" cap="flat" cmpd="sng" algn="ctr">
                      <a:solidFill>
                        <a:srgbClr val="FFFFFF"/>
                      </a:solidFill>
                      <a:prstDash val="solid"/>
                      <a:round/>
                      <a:headEnd type="none" w="med" len="med"/>
                      <a:tailEnd type="none" w="med" len="med"/>
                    </a:lnR>
                    <a:lnT w="25394" cap="flat" cmpd="sng" algn="ctr">
                      <a:solidFill>
                        <a:srgbClr val="FFFFFF"/>
                      </a:solidFill>
                      <a:prstDash val="solid"/>
                      <a:round/>
                      <a:headEnd type="none" w="med" len="med"/>
                      <a:tailEnd type="none" w="med" len="med"/>
                    </a:lnT>
                    <a:lnB w="8458"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1197585253"/>
                  </a:ext>
                </a:extLst>
              </a:tr>
              <a:tr h="617994">
                <a:tc>
                  <a:txBody>
                    <a:bodyPr/>
                    <a:lstStyle/>
                    <a:p>
                      <a:pPr lvl="0" algn="ctr">
                        <a:lnSpc>
                          <a:spcPts val="2400"/>
                        </a:lnSpc>
                        <a:buNone/>
                      </a:pPr>
                      <a:r>
                        <a:rPr lang="pt-BR" sz="3000" b="0" i="0">
                          <a:solidFill>
                            <a:srgbClr val="000000"/>
                          </a:solidFill>
                          <a:effectLst/>
                          <a:latin typeface="Arial"/>
                        </a:rPr>
                        <a:t>R$ 1.700,00</a:t>
                      </a:r>
                      <a:endParaRPr lang="pt-BR"/>
                    </a:p>
                  </a:txBody>
                  <a:tcPr marL="60960" marR="60960" marT="30480" marB="30480" anchor="ctr">
                    <a:lnL w="8458" cap="flat" cmpd="sng" algn="ctr">
                      <a:solidFill>
                        <a:srgbClr val="FFFFFF"/>
                      </a:solidFill>
                      <a:prstDash val="solid"/>
                      <a:round/>
                      <a:headEnd type="none" w="med" len="med"/>
                      <a:tailEnd type="none" w="med" len="med"/>
                    </a:lnL>
                    <a:lnR w="8458" cap="flat" cmpd="sng" algn="ctr">
                      <a:solidFill>
                        <a:srgbClr val="FFFFFF"/>
                      </a:solidFill>
                      <a:prstDash val="solid"/>
                      <a:round/>
                      <a:headEnd type="none" w="med" len="med"/>
                      <a:tailEnd type="none" w="med" len="med"/>
                    </a:lnR>
                    <a:lnT w="8458" cap="flat" cmpd="sng" algn="ctr">
                      <a:solidFill>
                        <a:srgbClr val="FFFFFF"/>
                      </a:solidFill>
                      <a:prstDash val="solid"/>
                      <a:round/>
                      <a:headEnd type="none" w="med" len="med"/>
                      <a:tailEnd type="none" w="med" len="med"/>
                    </a:lnT>
                    <a:lnB w="845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2801855816"/>
                  </a:ext>
                </a:extLst>
              </a:tr>
            </a:tbl>
          </a:graphicData>
        </a:graphic>
      </p:graphicFrame>
      <p:graphicFrame>
        <p:nvGraphicFramePr>
          <p:cNvPr id="9" name="Tabela 8">
            <a:extLst>
              <a:ext uri="{FF2B5EF4-FFF2-40B4-BE49-F238E27FC236}">
                <a16:creationId xmlns:a16="http://schemas.microsoft.com/office/drawing/2014/main" id="{795A576C-5C4B-4FA6-1BE7-51D7FD046370}"/>
              </a:ext>
            </a:extLst>
          </p:cNvPr>
          <p:cNvGraphicFramePr>
            <a:graphicFrameLocks noGrp="1"/>
          </p:cNvGraphicFramePr>
          <p:nvPr>
            <p:extLst>
              <p:ext uri="{D42A27DB-BD31-4B8C-83A1-F6EECF244321}">
                <p14:modId xmlns:p14="http://schemas.microsoft.com/office/powerpoint/2010/main" val="3140430813"/>
              </p:ext>
            </p:extLst>
          </p:nvPr>
        </p:nvGraphicFramePr>
        <p:xfrm>
          <a:off x="13987463" y="8015288"/>
          <a:ext cx="4168519" cy="1657349"/>
        </p:xfrm>
        <a:graphic>
          <a:graphicData uri="http://schemas.openxmlformats.org/drawingml/2006/table">
            <a:tbl>
              <a:tblPr bandRow="1">
                <a:tableStyleId>{5C22544A-7EE6-4342-B048-85BDC9FD1C3A}</a:tableStyleId>
              </a:tblPr>
              <a:tblGrid>
                <a:gridCol w="4168519">
                  <a:extLst>
                    <a:ext uri="{9D8B030D-6E8A-4147-A177-3AD203B41FA5}">
                      <a16:colId xmlns:a16="http://schemas.microsoft.com/office/drawing/2014/main" val="3789879398"/>
                    </a:ext>
                  </a:extLst>
                </a:gridCol>
              </a:tblGrid>
              <a:tr h="1039355">
                <a:tc>
                  <a:txBody>
                    <a:bodyPr/>
                    <a:lstStyle/>
                    <a:p>
                      <a:pPr algn="ctr" rtl="0" fontAlgn="base">
                        <a:lnSpc>
                          <a:spcPts val="2400"/>
                        </a:lnSpc>
                        <a:buNone/>
                      </a:pPr>
                      <a:r>
                        <a:rPr lang="pt-BR" sz="3000" b="1" i="0">
                          <a:solidFill>
                            <a:srgbClr val="000000"/>
                          </a:solidFill>
                          <a:effectLst/>
                          <a:latin typeface="Arial"/>
                        </a:rPr>
                        <a:t>Valor total final</a:t>
                      </a:r>
                    </a:p>
                  </a:txBody>
                  <a:tcPr marL="60960" marR="60960" marT="30480" marB="30480" anchor="ctr">
                    <a:lnL w="8458" cap="flat" cmpd="sng" algn="ctr">
                      <a:solidFill>
                        <a:srgbClr val="FFFFFF"/>
                      </a:solidFill>
                      <a:prstDash val="solid"/>
                      <a:round/>
                      <a:headEnd type="none" w="med" len="med"/>
                      <a:tailEnd type="none" w="med" len="med"/>
                    </a:lnL>
                    <a:lnR w="8458" cap="flat" cmpd="sng" algn="ctr">
                      <a:solidFill>
                        <a:srgbClr val="FFFFFF"/>
                      </a:solidFill>
                      <a:prstDash val="solid"/>
                      <a:round/>
                      <a:headEnd type="none" w="med" len="med"/>
                      <a:tailEnd type="none" w="med" len="med"/>
                    </a:lnR>
                    <a:lnT w="25394" cap="flat" cmpd="sng" algn="ctr">
                      <a:solidFill>
                        <a:srgbClr val="FFFFFF"/>
                      </a:solidFill>
                      <a:prstDash val="solid"/>
                      <a:round/>
                      <a:headEnd type="none" w="med" len="med"/>
                      <a:tailEnd type="none" w="med" len="med"/>
                    </a:lnT>
                    <a:lnB w="8458"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1197585253"/>
                  </a:ext>
                </a:extLst>
              </a:tr>
              <a:tr h="617994">
                <a:tc>
                  <a:txBody>
                    <a:bodyPr/>
                    <a:lstStyle/>
                    <a:p>
                      <a:pPr lvl="0" algn="ctr">
                        <a:lnSpc>
                          <a:spcPts val="2400"/>
                        </a:lnSpc>
                        <a:buNone/>
                      </a:pPr>
                      <a:r>
                        <a:rPr lang="pt-BR" sz="3000" b="0" i="0">
                          <a:solidFill>
                            <a:srgbClr val="000000"/>
                          </a:solidFill>
                          <a:effectLst/>
                          <a:latin typeface="Arial"/>
                        </a:rPr>
                        <a:t>R$ 10.200,00</a:t>
                      </a:r>
                      <a:endParaRPr lang="pt-BR"/>
                    </a:p>
                  </a:txBody>
                  <a:tcPr marL="60960" marR="60960" marT="30480" marB="30480" anchor="ctr">
                    <a:lnL w="8458" cap="flat" cmpd="sng" algn="ctr">
                      <a:solidFill>
                        <a:srgbClr val="FFFFFF"/>
                      </a:solidFill>
                      <a:prstDash val="solid"/>
                      <a:round/>
                      <a:headEnd type="none" w="med" len="med"/>
                      <a:tailEnd type="none" w="med" len="med"/>
                    </a:lnL>
                    <a:lnR w="8458" cap="flat" cmpd="sng" algn="ctr">
                      <a:solidFill>
                        <a:srgbClr val="FFFFFF"/>
                      </a:solidFill>
                      <a:prstDash val="solid"/>
                      <a:round/>
                      <a:headEnd type="none" w="med" len="med"/>
                      <a:tailEnd type="none" w="med" len="med"/>
                    </a:lnR>
                    <a:lnT w="8458" cap="flat" cmpd="sng" algn="ctr">
                      <a:solidFill>
                        <a:srgbClr val="FFFFFF"/>
                      </a:solidFill>
                      <a:prstDash val="solid"/>
                      <a:round/>
                      <a:headEnd type="none" w="med" len="med"/>
                      <a:tailEnd type="none" w="med" len="med"/>
                    </a:lnT>
                    <a:lnB w="8458"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2801855816"/>
                  </a:ext>
                </a:extLst>
              </a:tr>
            </a:tbl>
          </a:graphicData>
        </a:graphic>
      </p:graphicFrame>
    </p:spTree>
    <p:extLst>
      <p:ext uri="{BB962C8B-B14F-4D97-AF65-F5344CB8AC3E}">
        <p14:creationId xmlns:p14="http://schemas.microsoft.com/office/powerpoint/2010/main" val="2010651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63929259-FB82-14DF-EF49-75BD131E5D51}"/>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BB43D8DE-2BEA-DC4E-FD4D-E3DC3D8E20D6}"/>
              </a:ext>
            </a:extLst>
          </p:cNvPr>
          <p:cNvSpPr txBox="1"/>
          <p:nvPr/>
        </p:nvSpPr>
        <p:spPr>
          <a:xfrm>
            <a:off x="1466709" y="4176046"/>
            <a:ext cx="15369951" cy="1590179"/>
          </a:xfrm>
          <a:prstGeom prst="rect">
            <a:avLst/>
          </a:prstGeom>
        </p:spPr>
        <p:txBody>
          <a:bodyPr wrap="square" lIns="0" tIns="0" rIns="0" bIns="0" rtlCol="0" anchor="t">
            <a:spAutoFit/>
          </a:bodyPr>
          <a:lstStyle/>
          <a:p>
            <a:pPr algn="ctr">
              <a:lnSpc>
                <a:spcPts val="6240"/>
              </a:lnSpc>
              <a:spcBef>
                <a:spcPct val="0"/>
              </a:spcBef>
            </a:pPr>
            <a:r>
              <a:rPr lang="en-US" sz="7000" b="1">
                <a:solidFill>
                  <a:schemeClr val="bg1"/>
                </a:solidFill>
                <a:latin typeface="Arial"/>
                <a:cs typeface="Arial"/>
              </a:rPr>
              <a:t>RETORNO </a:t>
            </a:r>
            <a:r>
              <a:rPr lang="en-US" sz="7000" b="1">
                <a:solidFill>
                  <a:schemeClr val="accent6"/>
                </a:solidFill>
                <a:latin typeface="Arial"/>
                <a:cs typeface="Arial"/>
              </a:rPr>
              <a:t>FINANCEIRO</a:t>
            </a:r>
            <a:endParaRPr lang="en-US" sz="7000">
              <a:solidFill>
                <a:schemeClr val="accent6"/>
              </a:solidFill>
              <a:latin typeface="Arial"/>
              <a:cs typeface="Arial"/>
            </a:endParaRPr>
          </a:p>
          <a:p>
            <a:pPr algn="ctr">
              <a:lnSpc>
                <a:spcPts val="6240"/>
              </a:lnSpc>
              <a:spcBef>
                <a:spcPct val="0"/>
              </a:spcBef>
            </a:pPr>
            <a:endParaRPr lang="en-US" sz="5200" b="1">
              <a:solidFill>
                <a:schemeClr val="bg1"/>
              </a:solidFill>
              <a:latin typeface="Arial"/>
              <a:cs typeface="Arial"/>
            </a:endParaRPr>
          </a:p>
        </p:txBody>
      </p:sp>
      <p:grpSp>
        <p:nvGrpSpPr>
          <p:cNvPr id="9" name="Group 10">
            <a:extLst>
              <a:ext uri="{FF2B5EF4-FFF2-40B4-BE49-F238E27FC236}">
                <a16:creationId xmlns:a16="http://schemas.microsoft.com/office/drawing/2014/main" id="{86AA3D4E-72A6-E53F-E18F-E98DCC66F52C}"/>
              </a:ext>
            </a:extLst>
          </p:cNvPr>
          <p:cNvGrpSpPr/>
          <p:nvPr/>
        </p:nvGrpSpPr>
        <p:grpSpPr>
          <a:xfrm>
            <a:off x="5085" y="-5749"/>
            <a:ext cx="857250" cy="9685170"/>
            <a:chOff x="0" y="-47625"/>
            <a:chExt cx="812800" cy="2921646"/>
          </a:xfrm>
        </p:grpSpPr>
        <p:sp>
          <p:nvSpPr>
            <p:cNvPr id="7" name="Freeform 11">
              <a:extLst>
                <a:ext uri="{FF2B5EF4-FFF2-40B4-BE49-F238E27FC236}">
                  <a16:creationId xmlns:a16="http://schemas.microsoft.com/office/drawing/2014/main" id="{0B4D4D90-10E2-058B-19CD-1A9F00914F0D}"/>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4606CFF4-AFD0-05F1-E556-BE4C90A87E28}"/>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B1D66400-FBB8-3FCF-8D7E-1B81EA22E48D}"/>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54</a:t>
            </a:r>
          </a:p>
        </p:txBody>
      </p:sp>
      <p:grpSp>
        <p:nvGrpSpPr>
          <p:cNvPr id="24" name="Group 2" hidden="1">
            <a:extLst>
              <a:ext uri="{FF2B5EF4-FFF2-40B4-BE49-F238E27FC236}">
                <a16:creationId xmlns:a16="http://schemas.microsoft.com/office/drawing/2014/main" id="{425B2A08-57D3-3581-EAB5-6A9C81B3322D}"/>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AB06E397-902D-F3FF-D1A0-412DE19201FE}"/>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2673D1D0-1973-9B80-2507-887763E9C29F}"/>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830C84EE-C097-34AF-22BB-887EB8D8128E}"/>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A96C78AE-360F-4028-7D21-C1BD056AC4B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99173B05-7400-B1A7-B106-632A1609180A}"/>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63C2A853-CBD6-4DB1-ABDA-092543409929}"/>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8B963069-CB31-6065-F94F-D4FECCE5AC7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3B03079A-F893-2F36-4F77-6294C23AEE7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79F25117-0A9C-33E5-46AB-E512C3C83A61}"/>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BC340C4F-FDDB-FA47-4D59-69A136FEBC76}"/>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EF7DF3C0-0FD8-4F20-9934-86B9ECB3B140}"/>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Tree>
    <p:extLst>
      <p:ext uri="{BB962C8B-B14F-4D97-AF65-F5344CB8AC3E}">
        <p14:creationId xmlns:p14="http://schemas.microsoft.com/office/powerpoint/2010/main" val="1682674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172917AF-632C-DC6F-CABF-B2B9219A1301}"/>
            </a:ext>
          </a:extLst>
        </p:cNvPr>
        <p:cNvGrpSpPr/>
        <p:nvPr/>
      </p:nvGrpSpPr>
      <p:grpSpPr>
        <a:xfrm>
          <a:off x="0" y="0"/>
          <a:ext cx="0" cy="0"/>
          <a:chOff x="0" y="0"/>
          <a:chExt cx="0" cy="0"/>
        </a:xfrm>
      </p:grpSpPr>
      <p:sp>
        <p:nvSpPr>
          <p:cNvPr id="17" name="TextBox 17">
            <a:extLst>
              <a:ext uri="{FF2B5EF4-FFF2-40B4-BE49-F238E27FC236}">
                <a16:creationId xmlns:a16="http://schemas.microsoft.com/office/drawing/2014/main" id="{A13F3D6C-211C-484A-A10D-47F8059C43FE}"/>
              </a:ext>
            </a:extLst>
          </p:cNvPr>
          <p:cNvSpPr txBox="1"/>
          <p:nvPr/>
        </p:nvSpPr>
        <p:spPr>
          <a:xfrm>
            <a:off x="1867581" y="746879"/>
            <a:ext cx="13180548" cy="872996"/>
          </a:xfrm>
          <a:prstGeom prst="rect">
            <a:avLst/>
          </a:prstGeom>
        </p:spPr>
        <p:txBody>
          <a:bodyPr lIns="0" tIns="0" rIns="0" bIns="0" rtlCol="0" anchor="t">
            <a:spAutoFit/>
          </a:bodyPr>
          <a:lstStyle/>
          <a:p>
            <a:pPr>
              <a:lnSpc>
                <a:spcPts val="7280"/>
              </a:lnSpc>
            </a:pPr>
            <a:r>
              <a:rPr lang="en-US" sz="5200" b="1" err="1">
                <a:solidFill>
                  <a:schemeClr val="bg1"/>
                </a:solidFill>
                <a:latin typeface="Arial"/>
                <a:cs typeface="Arial"/>
              </a:rPr>
              <a:t>Retorno</a:t>
            </a:r>
            <a:r>
              <a:rPr lang="en-US" sz="5200" b="1">
                <a:solidFill>
                  <a:schemeClr val="bg1"/>
                </a:solidFill>
                <a:latin typeface="Arial"/>
                <a:cs typeface="Arial"/>
              </a:rPr>
              <a:t> </a:t>
            </a:r>
            <a:r>
              <a:rPr lang="en-US" sz="5200" b="1" err="1">
                <a:solidFill>
                  <a:schemeClr val="bg1"/>
                </a:solidFill>
                <a:latin typeface="Arial"/>
                <a:cs typeface="Arial"/>
              </a:rPr>
              <a:t>Financeiro</a:t>
            </a:r>
            <a:r>
              <a:rPr lang="en-US" sz="5200" b="1">
                <a:solidFill>
                  <a:schemeClr val="bg1"/>
                </a:solidFill>
                <a:latin typeface="Arial"/>
                <a:cs typeface="Arial"/>
              </a:rPr>
              <a:t> Para a Construtora</a:t>
            </a:r>
            <a:endParaRPr lang="pt-BR">
              <a:solidFill>
                <a:schemeClr val="bg1"/>
              </a:solidFill>
            </a:endParaRPr>
          </a:p>
        </p:txBody>
      </p:sp>
      <p:grpSp>
        <p:nvGrpSpPr>
          <p:cNvPr id="26" name="Group 26">
            <a:extLst>
              <a:ext uri="{FF2B5EF4-FFF2-40B4-BE49-F238E27FC236}">
                <a16:creationId xmlns:a16="http://schemas.microsoft.com/office/drawing/2014/main" id="{2942BCC1-C712-A3D4-1296-9EDFB22DB877}"/>
              </a:ext>
            </a:extLst>
          </p:cNvPr>
          <p:cNvGrpSpPr/>
          <p:nvPr/>
        </p:nvGrpSpPr>
        <p:grpSpPr>
          <a:xfrm>
            <a:off x="-1823" y="-170798"/>
            <a:ext cx="1600200" cy="10463635"/>
            <a:chOff x="0" y="-47625"/>
            <a:chExt cx="812800" cy="2917664"/>
          </a:xfrm>
        </p:grpSpPr>
        <p:sp>
          <p:nvSpPr>
            <p:cNvPr id="27" name="Freeform 27">
              <a:extLst>
                <a:ext uri="{FF2B5EF4-FFF2-40B4-BE49-F238E27FC236}">
                  <a16:creationId xmlns:a16="http://schemas.microsoft.com/office/drawing/2014/main" id="{E49371DF-9213-4283-D666-E073DF256EDB}"/>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8" name="TextBox 28">
              <a:extLst>
                <a:ext uri="{FF2B5EF4-FFF2-40B4-BE49-F238E27FC236}">
                  <a16:creationId xmlns:a16="http://schemas.microsoft.com/office/drawing/2014/main" id="{11727572-467A-C577-0338-42877F600CB8}"/>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p>
          </p:txBody>
        </p:sp>
      </p:grpSp>
      <p:sp>
        <p:nvSpPr>
          <p:cNvPr id="7" name="CaixaDeTexto 6">
            <a:extLst>
              <a:ext uri="{FF2B5EF4-FFF2-40B4-BE49-F238E27FC236}">
                <a16:creationId xmlns:a16="http://schemas.microsoft.com/office/drawing/2014/main" id="{730ABC59-CEC5-DC88-E937-37B4CF2199AF}"/>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55</a:t>
            </a:r>
          </a:p>
        </p:txBody>
      </p:sp>
      <p:graphicFrame>
        <p:nvGraphicFramePr>
          <p:cNvPr id="4" name="Tabela 3">
            <a:extLst>
              <a:ext uri="{FF2B5EF4-FFF2-40B4-BE49-F238E27FC236}">
                <a16:creationId xmlns:a16="http://schemas.microsoft.com/office/drawing/2014/main" id="{04E78FA8-75B4-E184-5161-8EE31B101263}"/>
              </a:ext>
            </a:extLst>
          </p:cNvPr>
          <p:cNvGraphicFramePr>
            <a:graphicFrameLocks noGrp="1"/>
          </p:cNvGraphicFramePr>
          <p:nvPr>
            <p:extLst>
              <p:ext uri="{D42A27DB-BD31-4B8C-83A1-F6EECF244321}">
                <p14:modId xmlns:p14="http://schemas.microsoft.com/office/powerpoint/2010/main" val="4172008145"/>
              </p:ext>
            </p:extLst>
          </p:nvPr>
        </p:nvGraphicFramePr>
        <p:xfrm>
          <a:off x="1600200" y="1771650"/>
          <a:ext cx="16559796" cy="4461418"/>
        </p:xfrm>
        <a:graphic>
          <a:graphicData uri="http://schemas.openxmlformats.org/drawingml/2006/table">
            <a:tbl>
              <a:tblPr firstRow="1" bandRow="1">
                <a:tableStyleId>{5C22544A-7EE6-4342-B048-85BDC9FD1C3A}</a:tableStyleId>
              </a:tblPr>
              <a:tblGrid>
                <a:gridCol w="4139949">
                  <a:extLst>
                    <a:ext uri="{9D8B030D-6E8A-4147-A177-3AD203B41FA5}">
                      <a16:colId xmlns:a16="http://schemas.microsoft.com/office/drawing/2014/main" val="644820975"/>
                    </a:ext>
                  </a:extLst>
                </a:gridCol>
                <a:gridCol w="4139949">
                  <a:extLst>
                    <a:ext uri="{9D8B030D-6E8A-4147-A177-3AD203B41FA5}">
                      <a16:colId xmlns:a16="http://schemas.microsoft.com/office/drawing/2014/main" val="3380371087"/>
                    </a:ext>
                  </a:extLst>
                </a:gridCol>
                <a:gridCol w="4139949">
                  <a:extLst>
                    <a:ext uri="{9D8B030D-6E8A-4147-A177-3AD203B41FA5}">
                      <a16:colId xmlns:a16="http://schemas.microsoft.com/office/drawing/2014/main" val="3090086911"/>
                    </a:ext>
                  </a:extLst>
                </a:gridCol>
                <a:gridCol w="4139949">
                  <a:extLst>
                    <a:ext uri="{9D8B030D-6E8A-4147-A177-3AD203B41FA5}">
                      <a16:colId xmlns:a16="http://schemas.microsoft.com/office/drawing/2014/main" val="1995822724"/>
                    </a:ext>
                  </a:extLst>
                </a:gridCol>
              </a:tblGrid>
              <a:tr h="1068442">
                <a:tc gridSpan="4">
                  <a:txBody>
                    <a:bodyPr/>
                    <a:lstStyle/>
                    <a:p>
                      <a:pPr lvl="0" algn="ctr">
                        <a:buNone/>
                      </a:pPr>
                      <a:r>
                        <a:rPr lang="pt-BR" sz="3000">
                          <a:latin typeface="Arial"/>
                        </a:rPr>
                        <a:t>RETORNOS ESTIMADOS EM ECONOMIAS</a:t>
                      </a:r>
                    </a:p>
                  </a:txBody>
                  <a:tcPr marL="45720" marR="45720" anchor="ctr">
                    <a:solidFill>
                      <a:srgbClr val="ED7D31"/>
                    </a:solidFill>
                  </a:tcPr>
                </a:tc>
                <a:tc hMerge="1">
                  <a:txBody>
                    <a:bodyPr/>
                    <a:lstStyle/>
                    <a:p>
                      <a:endParaRPr lang="pt-BR"/>
                    </a:p>
                  </a:txBody>
                  <a:tcPr anchor="ctr">
                    <a:solidFill>
                      <a:srgbClr val="ED7D31"/>
                    </a:solidFill>
                  </a:tcPr>
                </a:tc>
                <a:tc hMerge="1">
                  <a:txBody>
                    <a:bodyPr/>
                    <a:lstStyle/>
                    <a:p>
                      <a:endParaRPr lang="pt-BR"/>
                    </a:p>
                  </a:txBody>
                  <a:tcPr anchor="ctr">
                    <a:solidFill>
                      <a:srgbClr val="ED7D31"/>
                    </a:solidFill>
                  </a:tcPr>
                </a:tc>
                <a:tc hMerge="1">
                  <a:txBody>
                    <a:bodyPr/>
                    <a:lstStyle/>
                    <a:p>
                      <a:endParaRPr lang="pt-BR"/>
                    </a:p>
                  </a:txBody>
                  <a:tcPr anchor="ctr">
                    <a:solidFill>
                      <a:srgbClr val="ED7D31"/>
                    </a:solidFill>
                  </a:tcPr>
                </a:tc>
                <a:extLst>
                  <a:ext uri="{0D108BD9-81ED-4DB2-BD59-A6C34878D82A}">
                    <a16:rowId xmlns:a16="http://schemas.microsoft.com/office/drawing/2014/main" val="2048664409"/>
                  </a:ext>
                </a:extLst>
              </a:tr>
              <a:tr h="1068442">
                <a:tc>
                  <a:txBody>
                    <a:bodyPr/>
                    <a:lstStyle/>
                    <a:p>
                      <a:pPr lvl="0" algn="ctr">
                        <a:buNone/>
                      </a:pPr>
                      <a:r>
                        <a:rPr lang="pt-BR" sz="3000" b="1">
                          <a:solidFill>
                            <a:schemeClr val="tx1"/>
                          </a:solidFill>
                          <a:latin typeface="Arial"/>
                        </a:rPr>
                        <a:t>Realização de Vistorias </a:t>
                      </a:r>
                      <a:endParaRPr lang="pt-BR"/>
                    </a:p>
                  </a:txBody>
                  <a:tcPr anchor="ctr">
                    <a:solidFill>
                      <a:srgbClr val="ED7D31"/>
                    </a:solidFill>
                  </a:tcPr>
                </a:tc>
                <a:tc>
                  <a:txBody>
                    <a:bodyPr/>
                    <a:lstStyle/>
                    <a:p>
                      <a:pPr lvl="0" algn="ctr">
                        <a:buNone/>
                      </a:pPr>
                      <a:r>
                        <a:rPr lang="pt-BR" sz="3000" b="1">
                          <a:latin typeface="Arial"/>
                        </a:rPr>
                        <a:t>Custos Operacionais</a:t>
                      </a:r>
                      <a:endParaRPr lang="pt-BR"/>
                    </a:p>
                  </a:txBody>
                  <a:tcPr anchor="ctr">
                    <a:solidFill>
                      <a:srgbClr val="ED7D31"/>
                    </a:solidFill>
                  </a:tcPr>
                </a:tc>
                <a:tc>
                  <a:txBody>
                    <a:bodyPr/>
                    <a:lstStyle/>
                    <a:p>
                      <a:pPr lvl="0" algn="ctr">
                        <a:buNone/>
                      </a:pPr>
                      <a:r>
                        <a:rPr lang="pt-BR" sz="3000" b="1">
                          <a:latin typeface="Arial"/>
                        </a:rPr>
                        <a:t>Satisfação do Cliente</a:t>
                      </a:r>
                    </a:p>
                  </a:txBody>
                  <a:tcPr anchor="ctr">
                    <a:solidFill>
                      <a:srgbClr val="ED7D31"/>
                    </a:solidFill>
                  </a:tcPr>
                </a:tc>
                <a:tc>
                  <a:txBody>
                    <a:bodyPr/>
                    <a:lstStyle/>
                    <a:p>
                      <a:pPr lvl="0" algn="ctr">
                        <a:buNone/>
                      </a:pPr>
                      <a:r>
                        <a:rPr lang="pt-BR" sz="3000" b="1" i="0" u="none" strike="noStrike" noProof="0">
                          <a:solidFill>
                            <a:srgbClr val="000000"/>
                          </a:solidFill>
                          <a:latin typeface="Arial"/>
                        </a:rPr>
                        <a:t>Custos Legais</a:t>
                      </a:r>
                    </a:p>
                  </a:txBody>
                  <a:tcPr anchor="ctr">
                    <a:solidFill>
                      <a:srgbClr val="ED7D31"/>
                    </a:solidFill>
                  </a:tcPr>
                </a:tc>
                <a:extLst>
                  <a:ext uri="{0D108BD9-81ED-4DB2-BD59-A6C34878D82A}">
                    <a16:rowId xmlns:a16="http://schemas.microsoft.com/office/drawing/2014/main" val="901951646"/>
                  </a:ext>
                </a:extLst>
              </a:tr>
              <a:tr h="1010689">
                <a:tc>
                  <a:txBody>
                    <a:bodyPr/>
                    <a:lstStyle/>
                    <a:p>
                      <a:pPr lvl="0" algn="ctr">
                        <a:buNone/>
                      </a:pPr>
                      <a:r>
                        <a:rPr lang="pt-BR" sz="2800" b="0">
                          <a:latin typeface="Arial"/>
                        </a:rPr>
                        <a:t>Redução de tempo necessário para vistoria em 50%</a:t>
                      </a:r>
                    </a:p>
                  </a:txBody>
                  <a:tcPr anchor="ctr"/>
                </a:tc>
                <a:tc>
                  <a:txBody>
                    <a:bodyPr/>
                    <a:lstStyle/>
                    <a:p>
                      <a:pPr algn="ctr"/>
                      <a:r>
                        <a:rPr lang="pt-BR" sz="3000">
                          <a:latin typeface="Arial"/>
                        </a:rPr>
                        <a:t>Redução em 50%</a:t>
                      </a:r>
                    </a:p>
                  </a:txBody>
                  <a:tcPr anchor="ctr"/>
                </a:tc>
                <a:tc>
                  <a:txBody>
                    <a:bodyPr/>
                    <a:lstStyle/>
                    <a:p>
                      <a:pPr algn="ctr"/>
                      <a:r>
                        <a:rPr lang="pt-BR" sz="3000">
                          <a:latin typeface="Arial"/>
                        </a:rPr>
                        <a:t>Redução de conflitos entre as partes</a:t>
                      </a:r>
                    </a:p>
                  </a:txBody>
                  <a:tcPr anchor="ctr"/>
                </a:tc>
                <a:tc>
                  <a:txBody>
                    <a:bodyPr/>
                    <a:lstStyle/>
                    <a:p>
                      <a:pPr algn="ctr"/>
                      <a:r>
                        <a:rPr lang="pt-BR" sz="2800">
                          <a:latin typeface="Arial"/>
                        </a:rPr>
                        <a:t>Redução de </a:t>
                      </a:r>
                      <a:r>
                        <a:rPr lang="pt-BR" sz="2800" err="1">
                          <a:latin typeface="Arial"/>
                        </a:rPr>
                        <a:t>idenizações</a:t>
                      </a:r>
                      <a:r>
                        <a:rPr lang="pt-BR" sz="2800">
                          <a:latin typeface="Arial"/>
                        </a:rPr>
                        <a:t> necessárias</a:t>
                      </a:r>
                      <a:endParaRPr lang="pt-BR" sz="2800"/>
                    </a:p>
                  </a:txBody>
                  <a:tcPr anchor="ctr"/>
                </a:tc>
                <a:extLst>
                  <a:ext uri="{0D108BD9-81ED-4DB2-BD59-A6C34878D82A}">
                    <a16:rowId xmlns:a16="http://schemas.microsoft.com/office/drawing/2014/main" val="1357055790"/>
                  </a:ext>
                </a:extLst>
              </a:tr>
              <a:tr h="952934">
                <a:tc>
                  <a:txBody>
                    <a:bodyPr/>
                    <a:lstStyle/>
                    <a:p>
                      <a:pPr lvl="0" algn="ctr">
                        <a:buNone/>
                      </a:pPr>
                      <a:r>
                        <a:rPr lang="pt-BR" sz="3000" kern="1200">
                          <a:solidFill>
                            <a:schemeClr val="dk1"/>
                          </a:solidFill>
                          <a:latin typeface="Arial"/>
                          <a:ea typeface="+mn-ea"/>
                          <a:cs typeface="+mn-cs"/>
                        </a:rPr>
                        <a:t>R$ 400,00 por vistoria</a:t>
                      </a:r>
                    </a:p>
                  </a:txBody>
                  <a:tcPr anchor="ctr">
                    <a:solidFill>
                      <a:srgbClr val="D0D8E8"/>
                    </a:solidFill>
                  </a:tcPr>
                </a:tc>
                <a:tc>
                  <a:txBody>
                    <a:bodyPr/>
                    <a:lstStyle/>
                    <a:p>
                      <a:pPr lvl="0" algn="ctr">
                        <a:buNone/>
                      </a:pPr>
                      <a:r>
                        <a:rPr lang="pt-BR" sz="3000">
                          <a:latin typeface="Arial"/>
                        </a:rPr>
                        <a:t>R$ 400,00 por vistoria</a:t>
                      </a:r>
                    </a:p>
                  </a:txBody>
                  <a:tcPr anchor="ctr"/>
                </a:tc>
                <a:tc>
                  <a:txBody>
                    <a:bodyPr/>
                    <a:lstStyle/>
                    <a:p>
                      <a:pPr lvl="0" algn="ctr">
                        <a:buNone/>
                      </a:pPr>
                      <a:r>
                        <a:rPr lang="pt-BR" sz="3000">
                          <a:latin typeface="Arial"/>
                        </a:rPr>
                        <a:t>Cerca de R$ 5.000,00 </a:t>
                      </a:r>
                    </a:p>
                  </a:txBody>
                  <a:tcPr anchor="ctr"/>
                </a:tc>
                <a:tc>
                  <a:txBody>
                    <a:bodyPr/>
                    <a:lstStyle/>
                    <a:p>
                      <a:pPr lvl="0" algn="ctr">
                        <a:buNone/>
                      </a:pPr>
                      <a:r>
                        <a:rPr lang="pt-BR" sz="3000">
                          <a:latin typeface="Arial"/>
                        </a:rPr>
                        <a:t>Cerca de R$ 20.000,00</a:t>
                      </a:r>
                      <a:endParaRPr lang="pt-BR"/>
                    </a:p>
                  </a:txBody>
                  <a:tcPr anchor="ctr"/>
                </a:tc>
                <a:extLst>
                  <a:ext uri="{0D108BD9-81ED-4DB2-BD59-A6C34878D82A}">
                    <a16:rowId xmlns:a16="http://schemas.microsoft.com/office/drawing/2014/main" val="2928301211"/>
                  </a:ext>
                </a:extLst>
              </a:tr>
            </a:tbl>
          </a:graphicData>
        </a:graphic>
      </p:graphicFrame>
    </p:spTree>
    <p:extLst>
      <p:ext uri="{BB962C8B-B14F-4D97-AF65-F5344CB8AC3E}">
        <p14:creationId xmlns:p14="http://schemas.microsoft.com/office/powerpoint/2010/main" val="1959707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29361557-2923-A5C8-5D0E-34F5829FA785}"/>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E212243F-0326-1652-82B9-61C96214FF00}"/>
              </a:ext>
            </a:extLst>
          </p:cNvPr>
          <p:cNvSpPr txBox="1"/>
          <p:nvPr/>
        </p:nvSpPr>
        <p:spPr>
          <a:xfrm>
            <a:off x="1466709" y="4176046"/>
            <a:ext cx="15369951" cy="1590179"/>
          </a:xfrm>
          <a:prstGeom prst="rect">
            <a:avLst/>
          </a:prstGeom>
        </p:spPr>
        <p:txBody>
          <a:bodyPr wrap="square" lIns="0" tIns="0" rIns="0" bIns="0" rtlCol="0" anchor="t">
            <a:spAutoFit/>
          </a:bodyPr>
          <a:lstStyle/>
          <a:p>
            <a:pPr algn="ctr">
              <a:lnSpc>
                <a:spcPts val="6240"/>
              </a:lnSpc>
              <a:spcBef>
                <a:spcPct val="0"/>
              </a:spcBef>
            </a:pPr>
            <a:r>
              <a:rPr lang="en-US" sz="7000" b="1">
                <a:solidFill>
                  <a:schemeClr val="bg1"/>
                </a:solidFill>
                <a:latin typeface="Arial"/>
                <a:cs typeface="Arial"/>
              </a:rPr>
              <a:t>DEMOSTRAÇÃO DO </a:t>
            </a:r>
            <a:r>
              <a:rPr lang="en-US" sz="7000" b="1">
                <a:solidFill>
                  <a:schemeClr val="accent6"/>
                </a:solidFill>
                <a:latin typeface="Arial"/>
                <a:cs typeface="Arial"/>
              </a:rPr>
              <a:t>PROTÓTIPO</a:t>
            </a:r>
            <a:endParaRPr lang="en-US" sz="7000">
              <a:solidFill>
                <a:schemeClr val="accent6"/>
              </a:solidFill>
              <a:latin typeface="Arial"/>
              <a:cs typeface="Arial"/>
            </a:endParaRPr>
          </a:p>
          <a:p>
            <a:pPr algn="ctr">
              <a:lnSpc>
                <a:spcPts val="6240"/>
              </a:lnSpc>
              <a:spcBef>
                <a:spcPct val="0"/>
              </a:spcBef>
            </a:pPr>
            <a:endParaRPr lang="en-US" sz="5200" b="1">
              <a:solidFill>
                <a:schemeClr val="bg1"/>
              </a:solidFill>
              <a:latin typeface="Arial"/>
              <a:cs typeface="Arial"/>
            </a:endParaRPr>
          </a:p>
        </p:txBody>
      </p:sp>
      <p:grpSp>
        <p:nvGrpSpPr>
          <p:cNvPr id="9" name="Group 10">
            <a:extLst>
              <a:ext uri="{FF2B5EF4-FFF2-40B4-BE49-F238E27FC236}">
                <a16:creationId xmlns:a16="http://schemas.microsoft.com/office/drawing/2014/main" id="{3EEB0A47-AAC9-7191-ADD3-EF669F5181C7}"/>
              </a:ext>
            </a:extLst>
          </p:cNvPr>
          <p:cNvGrpSpPr/>
          <p:nvPr/>
        </p:nvGrpSpPr>
        <p:grpSpPr>
          <a:xfrm>
            <a:off x="5085" y="-5749"/>
            <a:ext cx="857250" cy="9685170"/>
            <a:chOff x="0" y="-47625"/>
            <a:chExt cx="812800" cy="2921646"/>
          </a:xfrm>
        </p:grpSpPr>
        <p:sp>
          <p:nvSpPr>
            <p:cNvPr id="7" name="Freeform 11">
              <a:extLst>
                <a:ext uri="{FF2B5EF4-FFF2-40B4-BE49-F238E27FC236}">
                  <a16:creationId xmlns:a16="http://schemas.microsoft.com/office/drawing/2014/main" id="{422BEA9F-328C-D611-B504-B57E269D96FC}"/>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D5AC9D68-6535-3286-5281-069696F75A7A}"/>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7EB39B77-339E-A9CA-8081-F1FD97315863}"/>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56</a:t>
            </a:r>
          </a:p>
        </p:txBody>
      </p:sp>
      <p:grpSp>
        <p:nvGrpSpPr>
          <p:cNvPr id="24" name="Group 2" hidden="1">
            <a:extLst>
              <a:ext uri="{FF2B5EF4-FFF2-40B4-BE49-F238E27FC236}">
                <a16:creationId xmlns:a16="http://schemas.microsoft.com/office/drawing/2014/main" id="{686D820C-C282-5100-8FEA-8CC7B37ACD7F}"/>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0B605F25-F3A3-2F0F-6515-04A13186606D}"/>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744D321F-980F-BAF8-ED75-250B5604BD71}"/>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7DE7DEE9-E41A-92E2-CD56-B8D7414A7728}"/>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3E69A480-24D7-3730-BC9E-946008E1A79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28CE2128-B406-E084-7BF9-1412D00AAAE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FE5208DB-7813-0FF7-F399-AA802DD54FCA}"/>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684542AC-5634-792A-09BB-BB2C0C2E0B0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C6003398-AEB6-0BB8-446E-408E2453DA36}"/>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2AEE9A7E-6E11-910E-EA7B-923A4EBD0065}"/>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C4199D3B-9410-FCB7-D010-46FAE209FE47}"/>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06BF9C65-81BB-7494-ECD6-93741ADB901A}"/>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Tree>
    <p:extLst>
      <p:ext uri="{BB962C8B-B14F-4D97-AF65-F5344CB8AC3E}">
        <p14:creationId xmlns:p14="http://schemas.microsoft.com/office/powerpoint/2010/main" val="917643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7" name="TextBox 7"/>
          <p:cNvSpPr txBox="1"/>
          <p:nvPr/>
        </p:nvSpPr>
        <p:spPr>
          <a:xfrm>
            <a:off x="916945" y="4717804"/>
            <a:ext cx="11086753" cy="898066"/>
          </a:xfrm>
          <a:prstGeom prst="rect">
            <a:avLst/>
          </a:prstGeom>
        </p:spPr>
        <p:txBody>
          <a:bodyPr wrap="square" lIns="0" tIns="0" rIns="0" bIns="0" rtlCol="0" anchor="t">
            <a:spAutoFit/>
          </a:bodyPr>
          <a:lstStyle/>
          <a:p>
            <a:pPr>
              <a:lnSpc>
                <a:spcPts val="7279"/>
              </a:lnSpc>
              <a:spcBef>
                <a:spcPct val="0"/>
              </a:spcBef>
            </a:pPr>
            <a:r>
              <a:rPr lang="en-US" sz="6000" b="1">
                <a:solidFill>
                  <a:schemeClr val="bg1"/>
                </a:solidFill>
                <a:latin typeface="Articulat Semi-Bold"/>
                <a:sym typeface="Articulat Semi-Bold"/>
              </a:rPr>
              <a:t>OBRIGADO PELA ATENÇÃO!</a:t>
            </a:r>
            <a:endParaRPr lang="pt-BR" sz="6000">
              <a:solidFill>
                <a:schemeClr val="bg1"/>
              </a:solidFill>
              <a:ea typeface="Calibri"/>
              <a:cs typeface="Calibri"/>
            </a:endParaRPr>
          </a:p>
        </p:txBody>
      </p:sp>
      <p:sp>
        <p:nvSpPr>
          <p:cNvPr id="11" name="Freeform 11"/>
          <p:cNvSpPr/>
          <p:nvPr/>
        </p:nvSpPr>
        <p:spPr>
          <a:xfrm>
            <a:off x="14068944" y="915742"/>
            <a:ext cx="9265831" cy="9371258"/>
          </a:xfrm>
          <a:custGeom>
            <a:avLst/>
            <a:gdLst/>
            <a:ahLst/>
            <a:cxnLst/>
            <a:rect l="l" t="t" r="r" b="b"/>
            <a:pathLst>
              <a:path w="9265831" h="9371258">
                <a:moveTo>
                  <a:pt x="0" y="0"/>
                </a:moveTo>
                <a:lnTo>
                  <a:pt x="9265830" y="0"/>
                </a:lnTo>
                <a:lnTo>
                  <a:pt x="9265830" y="9371258"/>
                </a:lnTo>
                <a:lnTo>
                  <a:pt x="0" y="9371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4998443" y="15039"/>
            <a:ext cx="9265831" cy="9371258"/>
          </a:xfrm>
          <a:custGeom>
            <a:avLst/>
            <a:gdLst/>
            <a:ahLst/>
            <a:cxnLst/>
            <a:rect l="l" t="t" r="r" b="b"/>
            <a:pathLst>
              <a:path w="9265831" h="9371258">
                <a:moveTo>
                  <a:pt x="0" y="0"/>
                </a:moveTo>
                <a:lnTo>
                  <a:pt x="9265831" y="0"/>
                </a:lnTo>
                <a:lnTo>
                  <a:pt x="9265831" y="9371258"/>
                </a:lnTo>
                <a:lnTo>
                  <a:pt x="0" y="93712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8" name="Imagem 17" descr="Logotipo, nome da empresa&#10;&#10;O conteúdo gerado por IA pode estar incorreto.">
            <a:extLst>
              <a:ext uri="{FF2B5EF4-FFF2-40B4-BE49-F238E27FC236}">
                <a16:creationId xmlns:a16="http://schemas.microsoft.com/office/drawing/2014/main" id="{F938434B-5F78-8233-3AC0-08D4745177F4}"/>
              </a:ext>
            </a:extLst>
          </p:cNvPr>
          <p:cNvPicPr>
            <a:picLocks noChangeAspect="1"/>
          </p:cNvPicPr>
          <p:nvPr/>
        </p:nvPicPr>
        <p:blipFill>
          <a:blip r:embed="rId7"/>
          <a:stretch>
            <a:fillRect/>
          </a:stretch>
        </p:blipFill>
        <p:spPr>
          <a:xfrm>
            <a:off x="15125612" y="3867119"/>
            <a:ext cx="3317576" cy="3468538"/>
          </a:xfrm>
          <a:prstGeom prst="rect">
            <a:avLst/>
          </a:prstGeom>
        </p:spPr>
      </p:pic>
      <p:sp>
        <p:nvSpPr>
          <p:cNvPr id="14" name="CaixaDeTexto 13">
            <a:extLst>
              <a:ext uri="{FF2B5EF4-FFF2-40B4-BE49-F238E27FC236}">
                <a16:creationId xmlns:a16="http://schemas.microsoft.com/office/drawing/2014/main" id="{DF2AF74A-2925-FBDB-DAD6-ED63715F3892}"/>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57</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p:cNvGrpSpPr/>
        <p:nvPr/>
      </p:nvGrpSpPr>
      <p:grpSpPr>
        <a:xfrm>
          <a:off x="0" y="0"/>
          <a:ext cx="0" cy="0"/>
          <a:chOff x="0" y="0"/>
          <a:chExt cx="0" cy="0"/>
        </a:xfrm>
      </p:grpSpPr>
      <p:sp>
        <p:nvSpPr>
          <p:cNvPr id="12" name="TextBox 12"/>
          <p:cNvSpPr txBox="1"/>
          <p:nvPr/>
        </p:nvSpPr>
        <p:spPr>
          <a:xfrm>
            <a:off x="2255458" y="944647"/>
            <a:ext cx="14521027" cy="801458"/>
          </a:xfrm>
          <a:prstGeom prst="rect">
            <a:avLst/>
          </a:prstGeom>
        </p:spPr>
        <p:txBody>
          <a:bodyPr lIns="0" tIns="0" rIns="0" bIns="0" rtlCol="0" anchor="t">
            <a:spAutoFit/>
          </a:bodyPr>
          <a:lstStyle/>
          <a:p>
            <a:pPr marL="0" lvl="0" indent="0" algn="l">
              <a:lnSpc>
                <a:spcPts val="6240"/>
              </a:lnSpc>
              <a:spcBef>
                <a:spcPct val="0"/>
              </a:spcBef>
            </a:pPr>
            <a:r>
              <a:rPr lang="en-US" sz="5200" b="1" err="1">
                <a:solidFill>
                  <a:schemeClr val="bg1"/>
                </a:solidFill>
                <a:latin typeface="Articulat Medium"/>
                <a:ea typeface="Articulat Medium"/>
                <a:cs typeface="Articulat Medium"/>
              </a:rPr>
              <a:t>Referências</a:t>
            </a:r>
            <a:endParaRPr lang="en-US" sz="5200" b="1">
              <a:solidFill>
                <a:schemeClr val="bg1"/>
              </a:solidFill>
              <a:latin typeface="Articulat Medium"/>
              <a:ea typeface="Articulat Medium"/>
              <a:cs typeface="Articulat Medium"/>
            </a:endParaRPr>
          </a:p>
        </p:txBody>
      </p:sp>
      <p:grpSp>
        <p:nvGrpSpPr>
          <p:cNvPr id="16" name="Group 10">
            <a:extLst>
              <a:ext uri="{FF2B5EF4-FFF2-40B4-BE49-F238E27FC236}">
                <a16:creationId xmlns:a16="http://schemas.microsoft.com/office/drawing/2014/main" id="{50305470-371E-0822-28FC-2F0E951C5F33}"/>
              </a:ext>
            </a:extLst>
          </p:cNvPr>
          <p:cNvGrpSpPr/>
          <p:nvPr/>
        </p:nvGrpSpPr>
        <p:grpSpPr>
          <a:xfrm>
            <a:off x="-103312" y="-174305"/>
            <a:ext cx="857250" cy="10467975"/>
            <a:chOff x="0" y="-47625"/>
            <a:chExt cx="812800" cy="2917664"/>
          </a:xfrm>
        </p:grpSpPr>
        <p:sp>
          <p:nvSpPr>
            <p:cNvPr id="14" name="Freeform 11">
              <a:extLst>
                <a:ext uri="{FF2B5EF4-FFF2-40B4-BE49-F238E27FC236}">
                  <a16:creationId xmlns:a16="http://schemas.microsoft.com/office/drawing/2014/main" id="{E7766C5C-ECA1-431D-CA33-922552816582}"/>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5" name="TextBox 12">
              <a:extLst>
                <a:ext uri="{FF2B5EF4-FFF2-40B4-BE49-F238E27FC236}">
                  <a16:creationId xmlns:a16="http://schemas.microsoft.com/office/drawing/2014/main" id="{531279FD-EA45-3C84-581A-16C1CABA76A7}"/>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p>
          </p:txBody>
        </p:sp>
      </p:grpSp>
      <p:grpSp>
        <p:nvGrpSpPr>
          <p:cNvPr id="8" name="Group 10">
            <a:extLst>
              <a:ext uri="{FF2B5EF4-FFF2-40B4-BE49-F238E27FC236}">
                <a16:creationId xmlns:a16="http://schemas.microsoft.com/office/drawing/2014/main" id="{7F5B60A6-1930-640D-D7C0-A1C2133C4614}"/>
              </a:ext>
            </a:extLst>
          </p:cNvPr>
          <p:cNvGrpSpPr/>
          <p:nvPr/>
        </p:nvGrpSpPr>
        <p:grpSpPr>
          <a:xfrm>
            <a:off x="17698912" y="-174306"/>
            <a:ext cx="85724" cy="9853613"/>
            <a:chOff x="0" y="-47625"/>
            <a:chExt cx="812800" cy="2917664"/>
          </a:xfrm>
        </p:grpSpPr>
        <p:sp>
          <p:nvSpPr>
            <p:cNvPr id="3" name="Freeform 11">
              <a:extLst>
                <a:ext uri="{FF2B5EF4-FFF2-40B4-BE49-F238E27FC236}">
                  <a16:creationId xmlns:a16="http://schemas.microsoft.com/office/drawing/2014/main" id="{86EF3E41-7313-5207-4576-905118BB4B7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4" name="TextBox 12">
              <a:extLst>
                <a:ext uri="{FF2B5EF4-FFF2-40B4-BE49-F238E27FC236}">
                  <a16:creationId xmlns:a16="http://schemas.microsoft.com/office/drawing/2014/main" id="{7BD41CA4-AC20-762A-A5A6-9D9A1E7D089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13" name="Group 10">
            <a:extLst>
              <a:ext uri="{FF2B5EF4-FFF2-40B4-BE49-F238E27FC236}">
                <a16:creationId xmlns:a16="http://schemas.microsoft.com/office/drawing/2014/main" id="{5778CEF9-66C1-AF27-3434-3D0731D3B6FB}"/>
              </a:ext>
            </a:extLst>
          </p:cNvPr>
          <p:cNvGrpSpPr/>
          <p:nvPr/>
        </p:nvGrpSpPr>
        <p:grpSpPr>
          <a:xfrm flipH="1">
            <a:off x="168148" y="-2856"/>
            <a:ext cx="17573626" cy="109539"/>
            <a:chOff x="0" y="-47625"/>
            <a:chExt cx="812800" cy="2917664"/>
          </a:xfrm>
        </p:grpSpPr>
        <p:sp>
          <p:nvSpPr>
            <p:cNvPr id="10" name="Freeform 11">
              <a:extLst>
                <a:ext uri="{FF2B5EF4-FFF2-40B4-BE49-F238E27FC236}">
                  <a16:creationId xmlns:a16="http://schemas.microsoft.com/office/drawing/2014/main" id="{4458D3AD-5FA2-C851-EDE8-DDE037D0F30B}"/>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1" name="TextBox 12">
              <a:extLst>
                <a:ext uri="{FF2B5EF4-FFF2-40B4-BE49-F238E27FC236}">
                  <a16:creationId xmlns:a16="http://schemas.microsoft.com/office/drawing/2014/main" id="{1D2282B5-FB4A-6784-988D-31C8559F0AE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0" name="Group 10">
            <a:extLst>
              <a:ext uri="{FF2B5EF4-FFF2-40B4-BE49-F238E27FC236}">
                <a16:creationId xmlns:a16="http://schemas.microsoft.com/office/drawing/2014/main" id="{BBCCD94D-3AC7-BB78-7989-A97481FE8CA3}"/>
              </a:ext>
            </a:extLst>
          </p:cNvPr>
          <p:cNvGrpSpPr/>
          <p:nvPr/>
        </p:nvGrpSpPr>
        <p:grpSpPr>
          <a:xfrm flipH="1">
            <a:off x="168147" y="9584055"/>
            <a:ext cx="17616488" cy="95252"/>
            <a:chOff x="0" y="-47625"/>
            <a:chExt cx="812800" cy="2917664"/>
          </a:xfrm>
        </p:grpSpPr>
        <p:sp>
          <p:nvSpPr>
            <p:cNvPr id="18" name="Freeform 11">
              <a:extLst>
                <a:ext uri="{FF2B5EF4-FFF2-40B4-BE49-F238E27FC236}">
                  <a16:creationId xmlns:a16="http://schemas.microsoft.com/office/drawing/2014/main" id="{43D59101-DFAC-E0AD-990F-9C1C38F9118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9" name="TextBox 12">
              <a:extLst>
                <a:ext uri="{FF2B5EF4-FFF2-40B4-BE49-F238E27FC236}">
                  <a16:creationId xmlns:a16="http://schemas.microsoft.com/office/drawing/2014/main" id="{B35C07B7-257B-E039-3C9D-815A570C868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22" name="CaixaDeTexto 21">
            <a:extLst>
              <a:ext uri="{FF2B5EF4-FFF2-40B4-BE49-F238E27FC236}">
                <a16:creationId xmlns:a16="http://schemas.microsoft.com/office/drawing/2014/main" id="{B44AED75-C6C6-D125-A7AD-E442B39AAC8B}"/>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58</a:t>
            </a:r>
          </a:p>
        </p:txBody>
      </p:sp>
      <p:sp>
        <p:nvSpPr>
          <p:cNvPr id="2" name="CaixaDeTexto 1">
            <a:extLst>
              <a:ext uri="{FF2B5EF4-FFF2-40B4-BE49-F238E27FC236}">
                <a16:creationId xmlns:a16="http://schemas.microsoft.com/office/drawing/2014/main" id="{C7D2E610-C2E2-5D02-77BC-DA003FDDEFC5}"/>
              </a:ext>
            </a:extLst>
          </p:cNvPr>
          <p:cNvSpPr txBox="1"/>
          <p:nvPr/>
        </p:nvSpPr>
        <p:spPr>
          <a:xfrm>
            <a:off x="2257545" y="2073431"/>
            <a:ext cx="14670758" cy="82176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pt-BR">
              <a:solidFill>
                <a:srgbClr val="222222"/>
              </a:solidFill>
              <a:highlight>
                <a:srgbClr val="FFFFFF"/>
              </a:highlight>
              <a:latin typeface="Arial"/>
              <a:ea typeface="Calibri"/>
              <a:cs typeface="Arial"/>
            </a:endParaRPr>
          </a:p>
          <a:p>
            <a:pPr marL="342900" indent="-342900">
              <a:buFont typeface="Arial"/>
              <a:buChar char="•"/>
            </a:pPr>
            <a:r>
              <a:rPr lang="pt-BR" sz="2000">
                <a:solidFill>
                  <a:schemeClr val="bg1"/>
                </a:solidFill>
                <a:latin typeface="Arial"/>
                <a:ea typeface="+mn-lt"/>
                <a:cs typeface="Arial"/>
              </a:rPr>
              <a:t>[1] G1. Crescimento do mercado de terceirização no Brasil. Presidente Prudente: G1 Globo, 31 mar. 2023. Disponível em: </a:t>
            </a:r>
            <a:r>
              <a:rPr lang="pt-BR" sz="2000">
                <a:solidFill>
                  <a:schemeClr val="bg1"/>
                </a:solidFill>
                <a:latin typeface="Arial"/>
                <a:ea typeface="+mn-lt"/>
                <a:cs typeface="Arial"/>
                <a:hlinkClick r:id="rId2">
                  <a:extLst>
                    <a:ext uri="{A12FA001-AC4F-418D-AE19-62706E023703}">
                      <ahyp:hlinkClr xmlns:ahyp="http://schemas.microsoft.com/office/drawing/2018/hyperlinkcolor" val="tx"/>
                    </a:ext>
                  </a:extLst>
                </a:hlinkClick>
              </a:rPr>
              <a:t>https://g1.globo.com/sp/presidente-prudente-regiao/especial-publicitario/security-seguranca-e-servicos/noticia/2023/03/31/crescimento-do-mercado-de-terceirizacao-no-brasil.ghtml</a:t>
            </a:r>
            <a:r>
              <a:rPr lang="pt-BR" sz="2000">
                <a:solidFill>
                  <a:schemeClr val="bg1"/>
                </a:solidFill>
                <a:latin typeface="Arial"/>
                <a:ea typeface="+mn-lt"/>
                <a:cs typeface="Arial"/>
              </a:rPr>
              <a:t>. </a:t>
            </a:r>
            <a:endParaRPr lang="pt-BR">
              <a:solidFill>
                <a:schemeClr val="bg1"/>
              </a:solidFill>
            </a:endParaRPr>
          </a:p>
          <a:p>
            <a:pPr marL="342900" indent="-342900">
              <a:buFont typeface="Arial"/>
              <a:buChar char="•"/>
            </a:pPr>
            <a:endParaRPr lang="pt-BR" sz="2000">
              <a:solidFill>
                <a:schemeClr val="bg1"/>
              </a:solidFill>
              <a:latin typeface="Arial"/>
              <a:ea typeface="+mn-lt"/>
              <a:cs typeface="Arial"/>
            </a:endParaRPr>
          </a:p>
          <a:p>
            <a:pPr marL="342900" indent="-342900">
              <a:buFont typeface="Arial"/>
              <a:buChar char="•"/>
            </a:pPr>
            <a:r>
              <a:rPr lang="pt-BR" sz="2000">
                <a:solidFill>
                  <a:schemeClr val="bg1"/>
                </a:solidFill>
                <a:latin typeface="Arial"/>
                <a:ea typeface="+mn-lt"/>
                <a:cs typeface="Arial"/>
              </a:rPr>
              <a:t>[2] ROCHA, Christiane Santos da. "Avaliações de imóveis: proposição de uma estrutura de apoio à vistoria de imóveis financiados pela CEF." (2010). Disponível em: </a:t>
            </a:r>
            <a:r>
              <a:rPr lang="pt-BR" sz="2000">
                <a:solidFill>
                  <a:schemeClr val="bg1"/>
                </a:solidFill>
                <a:latin typeface="Arial"/>
                <a:ea typeface="+mn-lt"/>
                <a:cs typeface="Arial"/>
                <a:hlinkClick r:id="rId3">
                  <a:extLst>
                    <a:ext uri="{A12FA001-AC4F-418D-AE19-62706E023703}">
                      <ahyp:hlinkClr xmlns:ahyp="http://schemas.microsoft.com/office/drawing/2018/hyperlinkcolor" val="tx"/>
                    </a:ext>
                  </a:extLst>
                </a:hlinkClick>
              </a:rPr>
              <a:t>https://lume.ufrgs.br/handle/10183/28566</a:t>
            </a:r>
            <a:r>
              <a:rPr lang="pt-BR" sz="2000">
                <a:solidFill>
                  <a:schemeClr val="bg1"/>
                </a:solidFill>
                <a:latin typeface="Arial"/>
                <a:ea typeface="+mn-lt"/>
                <a:cs typeface="Arial"/>
              </a:rPr>
              <a:t>.</a:t>
            </a:r>
          </a:p>
          <a:p>
            <a:pPr marL="342900" indent="-342900">
              <a:buFont typeface="Arial"/>
              <a:buChar char="•"/>
            </a:pPr>
            <a:endParaRPr lang="pt-BR" sz="2000">
              <a:solidFill>
                <a:schemeClr val="bg1"/>
              </a:solidFill>
              <a:latin typeface="Arial"/>
              <a:ea typeface="+mn-lt"/>
              <a:cs typeface="Arial"/>
            </a:endParaRPr>
          </a:p>
          <a:p>
            <a:pPr marL="342900" indent="-342900">
              <a:buFont typeface="Arial"/>
              <a:buChar char="•"/>
            </a:pPr>
            <a:r>
              <a:rPr lang="pt-BR" sz="2000">
                <a:solidFill>
                  <a:schemeClr val="bg1"/>
                </a:solidFill>
                <a:latin typeface="Arial"/>
                <a:ea typeface="+mn-lt"/>
                <a:cs typeface="Arial"/>
              </a:rPr>
              <a:t>[3] ENGENHARIA de Software. As potencialidades do </a:t>
            </a:r>
            <a:r>
              <a:rPr lang="pt-BR" sz="2000" err="1">
                <a:solidFill>
                  <a:schemeClr val="bg1"/>
                </a:solidFill>
                <a:latin typeface="Arial"/>
                <a:ea typeface="+mn-lt"/>
                <a:cs typeface="Arial"/>
              </a:rPr>
              <a:t>Astah</a:t>
            </a:r>
            <a:r>
              <a:rPr lang="pt-BR" sz="2000">
                <a:solidFill>
                  <a:schemeClr val="bg1"/>
                </a:solidFill>
                <a:latin typeface="Arial"/>
                <a:ea typeface="+mn-lt"/>
                <a:cs typeface="Arial"/>
              </a:rPr>
              <a:t> Professional UML – Parte 4. 14 set. 2011. Disponível em: </a:t>
            </a:r>
            <a:r>
              <a:rPr lang="pt-BR" sz="2000">
                <a:solidFill>
                  <a:schemeClr val="bg1"/>
                </a:solidFill>
                <a:latin typeface="Arial"/>
                <a:ea typeface="+mn-lt"/>
                <a:cs typeface="Arial"/>
                <a:hlinkClick r:id="rId4">
                  <a:extLst>
                    <a:ext uri="{A12FA001-AC4F-418D-AE19-62706E023703}">
                      <ahyp:hlinkClr xmlns:ahyp="http://schemas.microsoft.com/office/drawing/2018/hyperlinkcolor" val="tx"/>
                    </a:ext>
                  </a:extLst>
                </a:hlinkClick>
              </a:rPr>
              <a:t>https://engenhariasoftware.wordpress.com/2011/09/14/as-potencialidades-do-astah-professional-uml-%E2%80%93-parte-4/</a:t>
            </a:r>
            <a:r>
              <a:rPr lang="pt-BR" sz="2000">
                <a:solidFill>
                  <a:schemeClr val="bg1"/>
                </a:solidFill>
                <a:latin typeface="Arial"/>
                <a:ea typeface="+mn-lt"/>
                <a:cs typeface="Arial"/>
              </a:rPr>
              <a:t>. </a:t>
            </a:r>
            <a:endParaRPr lang="pt-BR">
              <a:solidFill>
                <a:schemeClr val="bg1"/>
              </a:solidFill>
            </a:endParaRPr>
          </a:p>
          <a:p>
            <a:pPr marL="342900" indent="-342900">
              <a:buFont typeface="Arial"/>
              <a:buChar char="•"/>
            </a:pPr>
            <a:endParaRPr lang="pt-BR" sz="2000">
              <a:solidFill>
                <a:schemeClr val="bg1"/>
              </a:solidFill>
              <a:latin typeface="Arial"/>
              <a:ea typeface="+mn-lt"/>
              <a:cs typeface="Arial"/>
            </a:endParaRPr>
          </a:p>
          <a:p>
            <a:pPr marL="342900" indent="-342900">
              <a:buFont typeface="Arial"/>
              <a:buChar char="•"/>
            </a:pPr>
            <a:r>
              <a:rPr lang="pt-BR" sz="2000">
                <a:solidFill>
                  <a:schemeClr val="bg1"/>
                </a:solidFill>
                <a:latin typeface="Arial"/>
                <a:ea typeface="+mn-lt"/>
                <a:cs typeface="Arial"/>
              </a:rPr>
              <a:t>[4] RESEARCHGATE. Figura 1 – Exemplo de um diagrama de sequência. Disponível em: </a:t>
            </a:r>
            <a:r>
              <a:rPr lang="pt-BR" sz="2000">
                <a:solidFill>
                  <a:schemeClr val="bg1"/>
                </a:solidFill>
                <a:latin typeface="Arial"/>
                <a:ea typeface="+mn-lt"/>
                <a:cs typeface="Arial"/>
                <a:hlinkClick r:id="rId5">
                  <a:extLst>
                    <a:ext uri="{A12FA001-AC4F-418D-AE19-62706E023703}">
                      <ahyp:hlinkClr xmlns:ahyp="http://schemas.microsoft.com/office/drawing/2018/hyperlinkcolor" val="tx"/>
                    </a:ext>
                  </a:extLst>
                </a:hlinkClick>
              </a:rPr>
              <a:t>https://www.researchgate.net/figure/Figura-1-Exemplo-de-um-diagrama-de-sequencia_fig1_325307773</a:t>
            </a:r>
            <a:r>
              <a:rPr lang="pt-BR" sz="2000">
                <a:solidFill>
                  <a:schemeClr val="bg1"/>
                </a:solidFill>
                <a:latin typeface="Arial"/>
                <a:ea typeface="+mn-lt"/>
                <a:cs typeface="Arial"/>
              </a:rPr>
              <a:t>. </a:t>
            </a:r>
            <a:endParaRPr lang="pt-BR">
              <a:solidFill>
                <a:schemeClr val="bg1"/>
              </a:solidFill>
            </a:endParaRPr>
          </a:p>
          <a:p>
            <a:pPr marL="342900" indent="-342900">
              <a:buFont typeface="Arial"/>
              <a:buChar char="•"/>
            </a:pPr>
            <a:endParaRPr lang="pt-BR" sz="2000">
              <a:solidFill>
                <a:schemeClr val="bg1"/>
              </a:solidFill>
              <a:latin typeface="Arial"/>
              <a:ea typeface="+mn-lt"/>
              <a:cs typeface="Arial"/>
            </a:endParaRPr>
          </a:p>
          <a:p>
            <a:pPr marL="342900" indent="-342900">
              <a:buFont typeface="Arial"/>
              <a:buChar char="•"/>
            </a:pPr>
            <a:r>
              <a:rPr lang="pt-BR" sz="2000">
                <a:solidFill>
                  <a:schemeClr val="bg1"/>
                </a:solidFill>
                <a:latin typeface="Arial"/>
                <a:ea typeface="+mn-lt"/>
                <a:cs typeface="Arial"/>
              </a:rPr>
              <a:t>[5] MENDES, A. Diagrama de Atividades. UFMG – Glossário UML. Disponível em: </a:t>
            </a:r>
            <a:r>
              <a:rPr lang="pt-BR" sz="2000">
                <a:solidFill>
                  <a:schemeClr val="bg1"/>
                </a:solidFill>
                <a:latin typeface="Arial"/>
                <a:ea typeface="+mn-lt"/>
                <a:cs typeface="Arial"/>
                <a:hlinkClick r:id="rId6">
                  <a:extLst>
                    <a:ext uri="{A12FA001-AC4F-418D-AE19-62706E023703}">
                      <ahyp:hlinkClr xmlns:ahyp="http://schemas.microsoft.com/office/drawing/2018/hyperlinkcolor" val="tx"/>
                    </a:ext>
                  </a:extLst>
                </a:hlinkClick>
              </a:rPr>
              <a:t>https://homepages.dcc.ufmg.br/~amendes/GlossarioUML/glossario/conteudo/atividades/diagrama_de_atividades.htm</a:t>
            </a:r>
            <a:r>
              <a:rPr lang="pt-BR" sz="2000">
                <a:solidFill>
                  <a:schemeClr val="bg1"/>
                </a:solidFill>
                <a:latin typeface="Arial"/>
                <a:ea typeface="+mn-lt"/>
                <a:cs typeface="Arial"/>
              </a:rPr>
              <a:t>. </a:t>
            </a:r>
            <a:endParaRPr lang="pt-BR">
              <a:solidFill>
                <a:schemeClr val="bg1"/>
              </a:solidFill>
            </a:endParaRPr>
          </a:p>
          <a:p>
            <a:pPr marL="342900" indent="-342900">
              <a:buFont typeface="Arial"/>
              <a:buChar char="•"/>
            </a:pPr>
            <a:endParaRPr lang="pt-BR" sz="2000">
              <a:solidFill>
                <a:schemeClr val="bg1"/>
              </a:solidFill>
              <a:latin typeface="Arial"/>
              <a:ea typeface="+mn-lt"/>
              <a:cs typeface="Calibri"/>
            </a:endParaRPr>
          </a:p>
          <a:p>
            <a:pPr marL="342900" indent="-342900">
              <a:buFont typeface="Arial"/>
              <a:buChar char="•"/>
            </a:pPr>
            <a:r>
              <a:rPr lang="pt-BR" sz="1000">
                <a:solidFill>
                  <a:srgbClr val="222222"/>
                </a:solidFill>
                <a:latin typeface="Arial"/>
                <a:ea typeface="+mn-lt"/>
                <a:cs typeface="Arial"/>
              </a:rPr>
              <a:t>Rocha, Christiane Santos da. "Avaliações de imóveis: proposição de uma estrutura de apoio à vistoria de imóveis financiados pela CEF." (2010).</a:t>
            </a:r>
            <a:endParaRPr lang="pt-BR" sz="2000">
              <a:solidFill>
                <a:schemeClr val="bg1"/>
              </a:solidFill>
              <a:latin typeface="Arial"/>
              <a:ea typeface="+mn-lt"/>
              <a:cs typeface="Calibri"/>
            </a:endParaRPr>
          </a:p>
          <a:p>
            <a:pPr marL="342900" indent="-342900">
              <a:buFont typeface="Arial"/>
              <a:buChar char="•"/>
            </a:pPr>
            <a:r>
              <a:rPr lang="pt-BR" sz="2000">
                <a:solidFill>
                  <a:schemeClr val="bg1"/>
                </a:solidFill>
                <a:latin typeface="Arial"/>
                <a:ea typeface="+mn-lt"/>
                <a:cs typeface="Arial"/>
              </a:rPr>
              <a:t>[6] ROCHA, Christiane Santos da. "Avaliações de imóveis: proposição de uma estrutura de apoio à vistoria de imóveis financiados pela CEF." (2010). Disponível em: </a:t>
            </a:r>
            <a:r>
              <a:rPr lang="pt-BR" sz="2000">
                <a:solidFill>
                  <a:schemeClr val="bg1"/>
                </a:solidFill>
                <a:latin typeface="Arial"/>
                <a:ea typeface="+mn-lt"/>
                <a:cs typeface="Arial"/>
                <a:hlinkClick r:id="rId3">
                  <a:extLst>
                    <a:ext uri="{A12FA001-AC4F-418D-AE19-62706E023703}">
                      <ahyp:hlinkClr xmlns:ahyp="http://schemas.microsoft.com/office/drawing/2018/hyperlinkcolor" val="tx"/>
                    </a:ext>
                  </a:extLst>
                </a:hlinkClick>
              </a:rPr>
              <a:t>https://lume.ufrgs.br/handle/10183/28566</a:t>
            </a:r>
            <a:r>
              <a:rPr lang="pt-BR" sz="2000">
                <a:solidFill>
                  <a:schemeClr val="bg1"/>
                </a:solidFill>
                <a:latin typeface="Arial"/>
                <a:ea typeface="+mn-lt"/>
                <a:cs typeface="Arial"/>
              </a:rPr>
              <a:t>.</a:t>
            </a:r>
            <a:endParaRPr lang="pt-BR">
              <a:solidFill>
                <a:schemeClr val="bg1"/>
              </a:solidFill>
            </a:endParaRPr>
          </a:p>
          <a:p>
            <a:pPr marL="342900" indent="-342900">
              <a:buFont typeface="Arial"/>
              <a:buChar char="•"/>
            </a:pPr>
            <a:endParaRPr lang="pt-BR" sz="2000">
              <a:solidFill>
                <a:schemeClr val="bg1"/>
              </a:solidFill>
              <a:latin typeface="Arial"/>
              <a:ea typeface="+mn-lt"/>
              <a:cs typeface="Calibri"/>
            </a:endParaRPr>
          </a:p>
          <a:p>
            <a:pPr marL="342900" indent="-342900">
              <a:buFont typeface="Arial"/>
              <a:buChar char="•"/>
            </a:pPr>
            <a:r>
              <a:rPr lang="pt-BR" sz="2000">
                <a:solidFill>
                  <a:schemeClr val="bg1"/>
                </a:solidFill>
                <a:latin typeface="Arial"/>
                <a:ea typeface="Calibri"/>
                <a:cs typeface="Arial"/>
              </a:rPr>
              <a:t>[</a:t>
            </a:r>
            <a:r>
              <a:rPr lang="pt-BR" sz="2000">
                <a:solidFill>
                  <a:schemeClr val="bg1"/>
                </a:solidFill>
                <a:latin typeface="Arial"/>
                <a:ea typeface="+mn-lt"/>
                <a:cs typeface="Arial"/>
              </a:rPr>
              <a:t>7] </a:t>
            </a:r>
            <a:r>
              <a:rPr lang="pt-BR" sz="2000">
                <a:solidFill>
                  <a:schemeClr val="bg1"/>
                </a:solidFill>
                <a:latin typeface="Arial"/>
                <a:ea typeface="+mn-lt"/>
                <a:cs typeface="+mn-lt"/>
              </a:rPr>
              <a:t>LARMAN, Craig. Utilizando UML e padrões. Bookman Editora, 2007.Disponível em: https://books.google.com.br/books?hl=ptBR&amp;lr=&amp;id=hzl2tmT8QkUC&amp;oi=fnd&amp;pg=PR7&amp;dq=diagramas+uml+&amp;ots=mkSQRoJLtu&amp;sig=fQ1gLvGSKbpsvgwvAzo_1YXolvM#v=onepage&amp;q=diagramas%20uml&amp;f=false.</a:t>
            </a:r>
            <a:endParaRPr lang="pt-BR" sz="2000">
              <a:solidFill>
                <a:schemeClr val="bg1"/>
              </a:solidFill>
              <a:latin typeface="Arial"/>
              <a:ea typeface="Calibri"/>
              <a:cs typeface="Arial"/>
            </a:endParaRPr>
          </a:p>
          <a:p>
            <a:pPr marL="342900" indent="-342900">
              <a:buFont typeface="Arial"/>
              <a:buChar char="•"/>
            </a:pPr>
            <a:endParaRPr lang="pt-BR" sz="1000">
              <a:solidFill>
                <a:schemeClr val="bg1"/>
              </a:solidFill>
              <a:latin typeface="Arial"/>
              <a:ea typeface="+mn-lt"/>
              <a:cs typeface="Arial"/>
            </a:endParaRPr>
          </a:p>
          <a:p>
            <a:pPr marL="342900" indent="-342900">
              <a:buFont typeface="Arial"/>
              <a:buChar char="•"/>
            </a:pPr>
            <a:endParaRPr lang="pt-BR" sz="1000">
              <a:solidFill>
                <a:schemeClr val="bg1"/>
              </a:solidFill>
              <a:latin typeface="Arial"/>
              <a:ea typeface="+mn-lt"/>
              <a:cs typeface="Arial"/>
            </a:endParaRPr>
          </a:p>
          <a:p>
            <a:pPr marL="342900" indent="-342900">
              <a:buFont typeface="Arial"/>
              <a:buChar char="•"/>
            </a:pPr>
            <a:endParaRPr lang="pt-BR" sz="2000">
              <a:solidFill>
                <a:schemeClr val="bg1"/>
              </a:solidFill>
              <a:latin typeface="Arial"/>
              <a:ea typeface="+mn-lt"/>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A365-B85E-8496-4EF8-C2BE80933D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40F6AA-B237-F9D0-E6E4-45B2E429E67D}"/>
              </a:ext>
            </a:extLst>
          </p:cNvPr>
          <p:cNvSpPr/>
          <p:nvPr/>
        </p:nvSpPr>
        <p:spPr>
          <a:xfrm flipH="1">
            <a:off x="-826477" y="-140677"/>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11" name="Freeform 11">
            <a:extLst>
              <a:ext uri="{FF2B5EF4-FFF2-40B4-BE49-F238E27FC236}">
                <a16:creationId xmlns:a16="http://schemas.microsoft.com/office/drawing/2014/main" id="{AD1F2FB4-3D76-ED9F-2A33-430E21D7177F}"/>
              </a:ext>
            </a:extLst>
          </p:cNvPr>
          <p:cNvSpPr/>
          <p:nvPr/>
        </p:nvSpPr>
        <p:spPr>
          <a:xfrm>
            <a:off x="14068944" y="915742"/>
            <a:ext cx="9265831" cy="9371258"/>
          </a:xfrm>
          <a:custGeom>
            <a:avLst/>
            <a:gdLst/>
            <a:ahLst/>
            <a:cxnLst/>
            <a:rect l="l" t="t" r="r" b="b"/>
            <a:pathLst>
              <a:path w="9265831" h="9371258">
                <a:moveTo>
                  <a:pt x="0" y="0"/>
                </a:moveTo>
                <a:lnTo>
                  <a:pt x="9265830" y="0"/>
                </a:lnTo>
                <a:lnTo>
                  <a:pt x="9265830" y="9371258"/>
                </a:lnTo>
                <a:lnTo>
                  <a:pt x="0" y="9371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2279CFD2-B7BD-3D4F-A56E-12DB9B416B4E}"/>
              </a:ext>
            </a:extLst>
          </p:cNvPr>
          <p:cNvSpPr/>
          <p:nvPr/>
        </p:nvSpPr>
        <p:spPr>
          <a:xfrm>
            <a:off x="14998443" y="0"/>
            <a:ext cx="9265831" cy="9371258"/>
          </a:xfrm>
          <a:custGeom>
            <a:avLst/>
            <a:gdLst/>
            <a:ahLst/>
            <a:cxnLst/>
            <a:rect l="l" t="t" r="r" b="b"/>
            <a:pathLst>
              <a:path w="9265831" h="9371258">
                <a:moveTo>
                  <a:pt x="0" y="0"/>
                </a:moveTo>
                <a:lnTo>
                  <a:pt x="9265831" y="0"/>
                </a:lnTo>
                <a:lnTo>
                  <a:pt x="9265831" y="9371258"/>
                </a:lnTo>
                <a:lnTo>
                  <a:pt x="0" y="93712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CaixaDeTexto 13">
            <a:extLst>
              <a:ext uri="{FF2B5EF4-FFF2-40B4-BE49-F238E27FC236}">
                <a16:creationId xmlns:a16="http://schemas.microsoft.com/office/drawing/2014/main" id="{8577CFD4-731C-B21C-9CD3-886A5B72E73E}"/>
              </a:ext>
            </a:extLst>
          </p:cNvPr>
          <p:cNvSpPr txBox="1"/>
          <p:nvPr/>
        </p:nvSpPr>
        <p:spPr>
          <a:xfrm>
            <a:off x="16398815" y="9371251"/>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59</a:t>
            </a:r>
          </a:p>
        </p:txBody>
      </p:sp>
      <p:sp>
        <p:nvSpPr>
          <p:cNvPr id="3" name="CaixaDeTexto 2">
            <a:extLst>
              <a:ext uri="{FF2B5EF4-FFF2-40B4-BE49-F238E27FC236}">
                <a16:creationId xmlns:a16="http://schemas.microsoft.com/office/drawing/2014/main" id="{C03B281A-4CAE-7692-FBB5-B23BAF8631EC}"/>
              </a:ext>
            </a:extLst>
          </p:cNvPr>
          <p:cNvSpPr txBox="1"/>
          <p:nvPr/>
        </p:nvSpPr>
        <p:spPr>
          <a:xfrm>
            <a:off x="4645" y="361148"/>
            <a:ext cx="13571672" cy="100642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8F8F2"/>
                </a:solidFill>
                <a:ea typeface="+mn-lt"/>
                <a:cs typeface="+mn-lt"/>
              </a:rPr>
              <a:t>@autor: [Bruno Kauan Rodrigues Silva, Ellen Cristina De Sousa Castro, Manoel Lucas Pacheco Junior, Mateus Dutra Vale, Paulo Eduardo Lime Rabelo]</a:t>
            </a:r>
            <a:endParaRPr lang="pt-BR">
              <a:ea typeface="Calibri"/>
              <a:cs typeface="Calibri"/>
            </a:endParaRPr>
          </a:p>
          <a:p>
            <a:endParaRPr lang="en-US">
              <a:solidFill>
                <a:srgbClr val="F8F8F2"/>
              </a:solidFill>
              <a:ea typeface="+mn-lt"/>
              <a:cs typeface="+mn-lt"/>
            </a:endParaRPr>
          </a:p>
          <a:p>
            <a:r>
              <a:rPr lang="en-US">
                <a:solidFill>
                  <a:srgbClr val="F8F8F2"/>
                </a:solidFill>
                <a:ea typeface="+mn-lt"/>
                <a:cs typeface="+mn-lt"/>
              </a:rPr>
              <a:t>@contato: [ </a:t>
            </a:r>
            <a:r>
              <a:rPr lang="en-US" u="sng">
                <a:solidFill>
                  <a:srgbClr val="F8F8F2"/>
                </a:solidFill>
                <a:ea typeface="+mn-lt"/>
                <a:cs typeface="+mn-lt"/>
                <a:hlinkClick r:id="rId7"/>
              </a:rPr>
              <a:t>bruno.kauan@discente.ufma.br</a:t>
            </a:r>
            <a:r>
              <a:rPr lang="en-US">
                <a:solidFill>
                  <a:srgbClr val="F8F8F2"/>
                </a:solidFill>
                <a:ea typeface="+mn-lt"/>
                <a:cs typeface="+mn-lt"/>
              </a:rPr>
              <a:t> , </a:t>
            </a:r>
            <a:r>
              <a:rPr lang="en-US" u="sng">
                <a:solidFill>
                  <a:srgbClr val="F8F8F2"/>
                </a:solidFill>
                <a:ea typeface="+mn-lt"/>
                <a:cs typeface="+mn-lt"/>
                <a:hlinkClick r:id="rId8"/>
              </a:rPr>
              <a:t>ellen.castro@discente.ufma.br</a:t>
            </a:r>
            <a:r>
              <a:rPr lang="en-US">
                <a:solidFill>
                  <a:srgbClr val="F8F8F2"/>
                </a:solidFill>
                <a:ea typeface="+mn-lt"/>
                <a:cs typeface="+mn-lt"/>
              </a:rPr>
              <a:t> , </a:t>
            </a:r>
            <a:r>
              <a:rPr lang="en-US" u="sng">
                <a:solidFill>
                  <a:srgbClr val="F8F8F2"/>
                </a:solidFill>
                <a:ea typeface="+mn-lt"/>
                <a:cs typeface="+mn-lt"/>
                <a:hlinkClick r:id="rId9"/>
              </a:rPr>
              <a:t>manoel.lucas@discente.ufma.br</a:t>
            </a:r>
            <a:r>
              <a:rPr lang="en-US">
                <a:solidFill>
                  <a:srgbClr val="F8F8F2"/>
                </a:solidFill>
                <a:ea typeface="+mn-lt"/>
                <a:cs typeface="+mn-lt"/>
              </a:rPr>
              <a:t> , </a:t>
            </a:r>
            <a:r>
              <a:rPr lang="en-US" u="sng">
                <a:solidFill>
                  <a:srgbClr val="F8F8F2"/>
                </a:solidFill>
                <a:ea typeface="+mn-lt"/>
                <a:cs typeface="+mn-lt"/>
                <a:hlinkClick r:id="rId10"/>
              </a:rPr>
              <a:t>rabelo.paulo@discente.ufma.br</a:t>
            </a:r>
            <a:r>
              <a:rPr lang="en-US">
                <a:solidFill>
                  <a:srgbClr val="F8F8F2"/>
                </a:solidFill>
                <a:ea typeface="+mn-lt"/>
                <a:cs typeface="+mn-lt"/>
              </a:rPr>
              <a:t> , </a:t>
            </a:r>
            <a:r>
              <a:rPr lang="en-US" u="sng">
                <a:solidFill>
                  <a:srgbClr val="F8F8F2"/>
                </a:solidFill>
                <a:ea typeface="+mn-lt"/>
                <a:cs typeface="+mn-lt"/>
                <a:hlinkClick r:id="rId11"/>
              </a:rPr>
              <a:t>mateus.dv@discente.ufma.br</a:t>
            </a:r>
            <a:r>
              <a:rPr lang="en-US">
                <a:solidFill>
                  <a:srgbClr val="F8F8F2"/>
                </a:solidFill>
                <a:ea typeface="+mn-lt"/>
                <a:cs typeface="+mn-lt"/>
              </a:rPr>
              <a:t> ]</a:t>
            </a:r>
            <a:endParaRPr lang="en-US">
              <a:ea typeface="Calibri"/>
              <a:cs typeface="Calibri"/>
            </a:endParaRPr>
          </a:p>
          <a:p>
            <a:endParaRPr lang="en-US">
              <a:solidFill>
                <a:srgbClr val="F8F8F2"/>
              </a:solidFill>
              <a:ea typeface="+mn-lt"/>
              <a:cs typeface="+mn-lt"/>
            </a:endParaRPr>
          </a:p>
          <a:p>
            <a:r>
              <a:rPr lang="en-US">
                <a:solidFill>
                  <a:srgbClr val="F8F8F2"/>
                </a:solidFill>
                <a:ea typeface="+mn-lt"/>
                <a:cs typeface="+mn-lt"/>
              </a:rPr>
              <a:t>@data </a:t>
            </a:r>
            <a:r>
              <a:rPr lang="en-US" err="1">
                <a:solidFill>
                  <a:srgbClr val="F8F8F2"/>
                </a:solidFill>
                <a:ea typeface="+mn-lt"/>
                <a:cs typeface="+mn-lt"/>
              </a:rPr>
              <a:t>última</a:t>
            </a:r>
            <a:r>
              <a:rPr lang="en-US">
                <a:solidFill>
                  <a:srgbClr val="F8F8F2"/>
                </a:solidFill>
                <a:ea typeface="+mn-lt"/>
                <a:cs typeface="+mn-lt"/>
              </a:rPr>
              <a:t> </a:t>
            </a:r>
            <a:r>
              <a:rPr lang="en-US" err="1">
                <a:solidFill>
                  <a:srgbClr val="F8F8F2"/>
                </a:solidFill>
                <a:ea typeface="+mn-lt"/>
                <a:cs typeface="+mn-lt"/>
              </a:rPr>
              <a:t>versão</a:t>
            </a:r>
            <a:r>
              <a:rPr lang="en-US">
                <a:solidFill>
                  <a:srgbClr val="F8F8F2"/>
                </a:solidFill>
                <a:ea typeface="+mn-lt"/>
                <a:cs typeface="+mn-lt"/>
              </a:rPr>
              <a:t>: [12/06/2025]</a:t>
            </a:r>
            <a:endParaRPr lang="en-US">
              <a:ea typeface="Calibri"/>
              <a:cs typeface="Calibri"/>
            </a:endParaRPr>
          </a:p>
          <a:p>
            <a:r>
              <a:rPr lang="en-US">
                <a:solidFill>
                  <a:srgbClr val="F8F8F2"/>
                </a:solidFill>
                <a:ea typeface="+mn-lt"/>
                <a:cs typeface="+mn-lt"/>
              </a:rPr>
              <a:t>@versão: 1.0</a:t>
            </a:r>
            <a:endParaRPr lang="en-US">
              <a:ea typeface="Calibri"/>
              <a:cs typeface="Calibri"/>
            </a:endParaRPr>
          </a:p>
          <a:p>
            <a:r>
              <a:rPr lang="en-US">
                <a:solidFill>
                  <a:srgbClr val="F8F8F2"/>
                </a:solidFill>
                <a:ea typeface="+mn-lt"/>
                <a:cs typeface="+mn-lt"/>
              </a:rPr>
              <a:t>@outros </a:t>
            </a:r>
            <a:r>
              <a:rPr lang="en-US" err="1">
                <a:solidFill>
                  <a:srgbClr val="F8F8F2"/>
                </a:solidFill>
                <a:ea typeface="+mn-lt"/>
                <a:cs typeface="+mn-lt"/>
              </a:rPr>
              <a:t>repositórios</a:t>
            </a:r>
            <a:r>
              <a:rPr lang="en-US">
                <a:solidFill>
                  <a:srgbClr val="F8F8F2"/>
                </a:solidFill>
                <a:ea typeface="+mn-lt"/>
                <a:cs typeface="+mn-lt"/>
              </a:rPr>
              <a:t>: [</a:t>
            </a:r>
            <a:r>
              <a:rPr lang="en-US">
                <a:solidFill>
                  <a:srgbClr val="F8F8F2"/>
                </a:solidFill>
                <a:ea typeface="+mn-lt"/>
                <a:cs typeface="+mn-lt"/>
                <a:hlinkClick r:id="rId12"/>
              </a:rPr>
              <a:t>https://github.com/bkauan099</a:t>
            </a:r>
            <a:r>
              <a:rPr lang="en-US">
                <a:solidFill>
                  <a:srgbClr val="F8F8F2"/>
                </a:solidFill>
                <a:ea typeface="+mn-lt"/>
                <a:cs typeface="+mn-lt"/>
              </a:rPr>
              <a:t>; </a:t>
            </a:r>
            <a:r>
              <a:rPr lang="en-US" u="sng">
                <a:solidFill>
                  <a:srgbClr val="F8F8F2"/>
                </a:solidFill>
                <a:ea typeface="+mn-lt"/>
                <a:cs typeface="+mn-lt"/>
                <a:hlinkClick r:id="rId13"/>
              </a:rPr>
              <a:t>https://github.com/Mateus-dutravale</a:t>
            </a:r>
            <a:r>
              <a:rPr lang="en-US">
                <a:solidFill>
                  <a:srgbClr val="F8F8F2"/>
                </a:solidFill>
                <a:ea typeface="+mn-lt"/>
                <a:cs typeface="+mn-lt"/>
              </a:rPr>
              <a:t> ;  </a:t>
            </a:r>
            <a:r>
              <a:rPr lang="en-US" u="sng">
                <a:solidFill>
                  <a:srgbClr val="F8F8F2"/>
                </a:solidFill>
                <a:ea typeface="+mn-lt"/>
                <a:cs typeface="+mn-lt"/>
                <a:hlinkClick r:id="rId14"/>
              </a:rPr>
              <a:t>https://github.com/Ellen6185</a:t>
            </a:r>
            <a:r>
              <a:rPr lang="en-US">
                <a:solidFill>
                  <a:srgbClr val="F8F8F2"/>
                </a:solidFill>
                <a:ea typeface="+mn-lt"/>
                <a:cs typeface="+mn-lt"/>
              </a:rPr>
              <a:t> ]</a:t>
            </a:r>
            <a:endParaRPr lang="en-US">
              <a:ea typeface="Calibri"/>
              <a:cs typeface="Calibri"/>
            </a:endParaRPr>
          </a:p>
          <a:p>
            <a:r>
              <a:rPr lang="en-US">
                <a:solidFill>
                  <a:srgbClr val="F8F8F2"/>
                </a:solidFill>
                <a:ea typeface="+mn-lt"/>
                <a:cs typeface="+mn-lt"/>
              </a:rPr>
              <a:t>@Agradecimentos: </a:t>
            </a:r>
            <a:r>
              <a:rPr lang="en-US" err="1">
                <a:solidFill>
                  <a:srgbClr val="F8F8F2"/>
                </a:solidFill>
                <a:ea typeface="+mn-lt"/>
                <a:cs typeface="+mn-lt"/>
              </a:rPr>
              <a:t>Universidade</a:t>
            </a:r>
            <a:r>
              <a:rPr lang="en-US">
                <a:solidFill>
                  <a:srgbClr val="F8F8F2"/>
                </a:solidFill>
                <a:ea typeface="+mn-lt"/>
                <a:cs typeface="+mn-lt"/>
              </a:rPr>
              <a:t> Federal do Maranhão (UFMA), Professor </a:t>
            </a:r>
            <a:r>
              <a:rPr lang="en-US" err="1">
                <a:solidFill>
                  <a:srgbClr val="F8F8F2"/>
                </a:solidFill>
                <a:ea typeface="+mn-lt"/>
                <a:cs typeface="+mn-lt"/>
              </a:rPr>
              <a:t>Doutor</a:t>
            </a:r>
            <a:r>
              <a:rPr lang="en-US">
                <a:solidFill>
                  <a:srgbClr val="F8F8F2"/>
                </a:solidFill>
                <a:ea typeface="+mn-lt"/>
                <a:cs typeface="+mn-lt"/>
              </a:rPr>
              <a:t> Thales Levi Azevedo Valente, e </a:t>
            </a:r>
            <a:r>
              <a:rPr lang="en-US" err="1">
                <a:solidFill>
                  <a:srgbClr val="F8F8F2"/>
                </a:solidFill>
                <a:ea typeface="+mn-lt"/>
                <a:cs typeface="+mn-lt"/>
              </a:rPr>
              <a:t>colegas</a:t>
            </a:r>
            <a:r>
              <a:rPr lang="en-US">
                <a:solidFill>
                  <a:srgbClr val="F8F8F2"/>
                </a:solidFill>
                <a:ea typeface="+mn-lt"/>
                <a:cs typeface="+mn-lt"/>
              </a:rPr>
              <a:t> de </a:t>
            </a:r>
            <a:r>
              <a:rPr lang="en-US" err="1">
                <a:solidFill>
                  <a:srgbClr val="F8F8F2"/>
                </a:solidFill>
                <a:ea typeface="+mn-lt"/>
                <a:cs typeface="+mn-lt"/>
              </a:rPr>
              <a:t>curso</a:t>
            </a:r>
            <a:r>
              <a:rPr lang="en-US">
                <a:solidFill>
                  <a:srgbClr val="F8F8F2"/>
                </a:solidFill>
                <a:ea typeface="+mn-lt"/>
                <a:cs typeface="+mn-lt"/>
              </a:rPr>
              <a:t>.</a:t>
            </a:r>
            <a:endParaRPr lang="en-US">
              <a:ea typeface="Calibri"/>
              <a:cs typeface="Calibri"/>
            </a:endParaRPr>
          </a:p>
          <a:p>
            <a:r>
              <a:rPr lang="en-US" err="1">
                <a:solidFill>
                  <a:srgbClr val="F8F8F2"/>
                </a:solidFill>
                <a:ea typeface="+mn-lt"/>
                <a:cs typeface="+mn-lt"/>
              </a:rPr>
              <a:t>Direitos</a:t>
            </a:r>
            <a:r>
              <a:rPr lang="en-US">
                <a:solidFill>
                  <a:srgbClr val="F8F8F2"/>
                </a:solidFill>
                <a:ea typeface="+mn-lt"/>
                <a:cs typeface="+mn-lt"/>
              </a:rPr>
              <a:t> </a:t>
            </a:r>
            <a:r>
              <a:rPr lang="en-US" err="1">
                <a:solidFill>
                  <a:srgbClr val="F8F8F2"/>
                </a:solidFill>
                <a:ea typeface="+mn-lt"/>
                <a:cs typeface="+mn-lt"/>
              </a:rPr>
              <a:t>autorais</a:t>
            </a:r>
            <a:r>
              <a:rPr lang="en-US">
                <a:solidFill>
                  <a:srgbClr val="F8F8F2"/>
                </a:solidFill>
                <a:ea typeface="+mn-lt"/>
                <a:cs typeface="+mn-lt"/>
              </a:rPr>
              <a:t>/</a:t>
            </a:r>
            <a:r>
              <a:rPr lang="en-US" err="1">
                <a:solidFill>
                  <a:srgbClr val="F8F8F2"/>
                </a:solidFill>
                <a:ea typeface="+mn-lt"/>
                <a:cs typeface="+mn-lt"/>
              </a:rPr>
              <a:t>licença</a:t>
            </a:r>
            <a:endParaRPr lang="en-US">
              <a:solidFill>
                <a:srgbClr val="F8F8F2"/>
              </a:solidFill>
              <a:ea typeface="Calibri"/>
              <a:cs typeface="Calibri"/>
            </a:endParaRPr>
          </a:p>
          <a:p>
            <a:endParaRPr lang="en-US">
              <a:solidFill>
                <a:srgbClr val="F8F8F2"/>
              </a:solidFill>
              <a:ea typeface="+mn-lt"/>
              <a:cs typeface="+mn-lt"/>
            </a:endParaRPr>
          </a:p>
          <a:p>
            <a:r>
              <a:rPr lang="en-US">
                <a:solidFill>
                  <a:srgbClr val="F8F8F2"/>
                </a:solidFill>
                <a:ea typeface="+mn-lt"/>
                <a:cs typeface="+mn-lt"/>
              </a:rPr>
              <a:t>Este material é </a:t>
            </a:r>
            <a:r>
              <a:rPr lang="en-US" err="1">
                <a:solidFill>
                  <a:srgbClr val="F8F8F2"/>
                </a:solidFill>
                <a:ea typeface="+mn-lt"/>
                <a:cs typeface="+mn-lt"/>
              </a:rPr>
              <a:t>resultado</a:t>
            </a:r>
            <a:r>
              <a:rPr lang="en-US">
                <a:solidFill>
                  <a:srgbClr val="F8F8F2"/>
                </a:solidFill>
                <a:ea typeface="+mn-lt"/>
                <a:cs typeface="+mn-lt"/>
              </a:rPr>
              <a:t> de um </a:t>
            </a:r>
            <a:r>
              <a:rPr lang="en-US" err="1">
                <a:solidFill>
                  <a:srgbClr val="F8F8F2"/>
                </a:solidFill>
                <a:ea typeface="+mn-lt"/>
                <a:cs typeface="+mn-lt"/>
              </a:rPr>
              <a:t>trabalho</a:t>
            </a:r>
            <a:r>
              <a:rPr lang="en-US">
                <a:solidFill>
                  <a:srgbClr val="F8F8F2"/>
                </a:solidFill>
                <a:ea typeface="+mn-lt"/>
                <a:cs typeface="+mn-lt"/>
              </a:rPr>
              <a:t> </a:t>
            </a:r>
            <a:r>
              <a:rPr lang="en-US" err="1">
                <a:solidFill>
                  <a:srgbClr val="F8F8F2"/>
                </a:solidFill>
                <a:ea typeface="+mn-lt"/>
                <a:cs typeface="+mn-lt"/>
              </a:rPr>
              <a:t>acadêmico</a:t>
            </a:r>
            <a:r>
              <a:rPr lang="en-US">
                <a:solidFill>
                  <a:srgbClr val="F8F8F2"/>
                </a:solidFill>
                <a:ea typeface="+mn-lt"/>
                <a:cs typeface="+mn-lt"/>
              </a:rPr>
              <a:t> para a </a:t>
            </a:r>
            <a:r>
              <a:rPr lang="en-US" err="1">
                <a:solidFill>
                  <a:srgbClr val="F8F8F2"/>
                </a:solidFill>
                <a:ea typeface="+mn-lt"/>
                <a:cs typeface="+mn-lt"/>
              </a:rPr>
              <a:t>disciplina</a:t>
            </a:r>
            <a:r>
              <a:rPr lang="en-US">
                <a:solidFill>
                  <a:srgbClr val="F8F8F2"/>
                </a:solidFill>
                <a:ea typeface="+mn-lt"/>
                <a:cs typeface="+mn-lt"/>
              </a:rPr>
              <a:t> PROJETO E DESENVOLVIMENTO DE SOFTWARE, sob a </a:t>
            </a:r>
            <a:r>
              <a:rPr lang="en-US" err="1">
                <a:solidFill>
                  <a:srgbClr val="F8F8F2"/>
                </a:solidFill>
                <a:ea typeface="+mn-lt"/>
                <a:cs typeface="+mn-lt"/>
              </a:rPr>
              <a:t>orientação</a:t>
            </a:r>
            <a:r>
              <a:rPr lang="en-US">
                <a:solidFill>
                  <a:srgbClr val="F8F8F2"/>
                </a:solidFill>
                <a:ea typeface="+mn-lt"/>
                <a:cs typeface="+mn-lt"/>
              </a:rPr>
              <a:t> do professor Dr. THALES LEVI AZEVEDO VALENTE, </a:t>
            </a:r>
            <a:r>
              <a:rPr lang="en-US" err="1">
                <a:solidFill>
                  <a:srgbClr val="F8F8F2"/>
                </a:solidFill>
                <a:ea typeface="+mn-lt"/>
                <a:cs typeface="+mn-lt"/>
              </a:rPr>
              <a:t>semestre</a:t>
            </a:r>
            <a:r>
              <a:rPr lang="en-US">
                <a:solidFill>
                  <a:srgbClr val="F8F8F2"/>
                </a:solidFill>
                <a:ea typeface="+mn-lt"/>
                <a:cs typeface="+mn-lt"/>
              </a:rPr>
              <a:t> </a:t>
            </a:r>
            <a:r>
              <a:rPr lang="en-US" err="1">
                <a:solidFill>
                  <a:srgbClr val="F8F8F2"/>
                </a:solidFill>
                <a:ea typeface="+mn-lt"/>
                <a:cs typeface="+mn-lt"/>
              </a:rPr>
              <a:t>letivo</a:t>
            </a:r>
            <a:r>
              <a:rPr lang="en-US">
                <a:solidFill>
                  <a:srgbClr val="F8F8F2"/>
                </a:solidFill>
                <a:ea typeface="+mn-lt"/>
                <a:cs typeface="+mn-lt"/>
              </a:rPr>
              <a:t> 2025.1, </a:t>
            </a:r>
            <a:r>
              <a:rPr lang="en-US" err="1">
                <a:solidFill>
                  <a:srgbClr val="F8F8F2"/>
                </a:solidFill>
                <a:ea typeface="+mn-lt"/>
                <a:cs typeface="+mn-lt"/>
              </a:rPr>
              <a:t>curso</a:t>
            </a:r>
            <a:r>
              <a:rPr lang="en-US">
                <a:solidFill>
                  <a:srgbClr val="F8F8F2"/>
                </a:solidFill>
                <a:ea typeface="+mn-lt"/>
                <a:cs typeface="+mn-lt"/>
              </a:rPr>
              <a:t> </a:t>
            </a:r>
            <a:r>
              <a:rPr lang="en-US" err="1">
                <a:solidFill>
                  <a:srgbClr val="F8F8F2"/>
                </a:solidFill>
                <a:ea typeface="+mn-lt"/>
                <a:cs typeface="+mn-lt"/>
              </a:rPr>
              <a:t>Engenharia</a:t>
            </a:r>
            <a:r>
              <a:rPr lang="en-US">
                <a:solidFill>
                  <a:srgbClr val="F8F8F2"/>
                </a:solidFill>
                <a:ea typeface="+mn-lt"/>
                <a:cs typeface="+mn-lt"/>
              </a:rPr>
              <a:t> da </a:t>
            </a:r>
            <a:r>
              <a:rPr lang="en-US" err="1">
                <a:solidFill>
                  <a:srgbClr val="F8F8F2"/>
                </a:solidFill>
                <a:ea typeface="+mn-lt"/>
                <a:cs typeface="+mn-lt"/>
              </a:rPr>
              <a:t>Computação</a:t>
            </a:r>
            <a:r>
              <a:rPr lang="en-US">
                <a:solidFill>
                  <a:srgbClr val="F8F8F2"/>
                </a:solidFill>
                <a:ea typeface="+mn-lt"/>
                <a:cs typeface="+mn-lt"/>
              </a:rPr>
              <a:t>, </a:t>
            </a:r>
            <a:r>
              <a:rPr lang="en-US" err="1">
                <a:solidFill>
                  <a:srgbClr val="F8F8F2"/>
                </a:solidFill>
                <a:ea typeface="+mn-lt"/>
                <a:cs typeface="+mn-lt"/>
              </a:rPr>
              <a:t>na</a:t>
            </a:r>
            <a:r>
              <a:rPr lang="en-US">
                <a:solidFill>
                  <a:srgbClr val="F8F8F2"/>
                </a:solidFill>
                <a:ea typeface="+mn-lt"/>
                <a:cs typeface="+mn-lt"/>
              </a:rPr>
              <a:t> </a:t>
            </a:r>
            <a:r>
              <a:rPr lang="en-US" err="1">
                <a:solidFill>
                  <a:srgbClr val="F8F8F2"/>
                </a:solidFill>
                <a:ea typeface="+mn-lt"/>
                <a:cs typeface="+mn-lt"/>
              </a:rPr>
              <a:t>Universidade</a:t>
            </a:r>
            <a:r>
              <a:rPr lang="en-US">
                <a:solidFill>
                  <a:srgbClr val="F8F8F2"/>
                </a:solidFill>
                <a:ea typeface="+mn-lt"/>
                <a:cs typeface="+mn-lt"/>
              </a:rPr>
              <a:t> Federal do Maranhão (UFMA). Todo o material sob </a:t>
            </a:r>
            <a:r>
              <a:rPr lang="en-US" err="1">
                <a:solidFill>
                  <a:srgbClr val="F8F8F2"/>
                </a:solidFill>
                <a:ea typeface="+mn-lt"/>
                <a:cs typeface="+mn-lt"/>
              </a:rPr>
              <a:t>esta</a:t>
            </a:r>
            <a:r>
              <a:rPr lang="en-US">
                <a:solidFill>
                  <a:srgbClr val="F8F8F2"/>
                </a:solidFill>
                <a:ea typeface="+mn-lt"/>
                <a:cs typeface="+mn-lt"/>
              </a:rPr>
              <a:t> </a:t>
            </a:r>
            <a:r>
              <a:rPr lang="en-US" err="1">
                <a:solidFill>
                  <a:srgbClr val="F8F8F2"/>
                </a:solidFill>
                <a:ea typeface="+mn-lt"/>
                <a:cs typeface="+mn-lt"/>
              </a:rPr>
              <a:t>licença</a:t>
            </a:r>
            <a:r>
              <a:rPr lang="en-US">
                <a:solidFill>
                  <a:srgbClr val="F8F8F2"/>
                </a:solidFill>
                <a:ea typeface="+mn-lt"/>
                <a:cs typeface="+mn-lt"/>
              </a:rPr>
              <a:t> é software livre: </a:t>
            </a:r>
            <a:r>
              <a:rPr lang="en-US" err="1">
                <a:solidFill>
                  <a:srgbClr val="F8F8F2"/>
                </a:solidFill>
                <a:ea typeface="+mn-lt"/>
                <a:cs typeface="+mn-lt"/>
              </a:rPr>
              <a:t>pode</a:t>
            </a:r>
            <a:r>
              <a:rPr lang="en-US">
                <a:solidFill>
                  <a:srgbClr val="F8F8F2"/>
                </a:solidFill>
                <a:ea typeface="+mn-lt"/>
                <a:cs typeface="+mn-lt"/>
              </a:rPr>
              <a:t> ser </a:t>
            </a:r>
            <a:r>
              <a:rPr lang="en-US" err="1">
                <a:solidFill>
                  <a:srgbClr val="F8F8F2"/>
                </a:solidFill>
                <a:ea typeface="+mn-lt"/>
                <a:cs typeface="+mn-lt"/>
              </a:rPr>
              <a:t>usado</a:t>
            </a:r>
            <a:r>
              <a:rPr lang="en-US">
                <a:solidFill>
                  <a:srgbClr val="F8F8F2"/>
                </a:solidFill>
                <a:ea typeface="+mn-lt"/>
                <a:cs typeface="+mn-lt"/>
              </a:rPr>
              <a:t> para fins </a:t>
            </a:r>
            <a:r>
              <a:rPr lang="en-US" err="1">
                <a:solidFill>
                  <a:srgbClr val="F8F8F2"/>
                </a:solidFill>
                <a:ea typeface="+mn-lt"/>
                <a:cs typeface="+mn-lt"/>
              </a:rPr>
              <a:t>acadêmicos</a:t>
            </a:r>
            <a:r>
              <a:rPr lang="en-US">
                <a:solidFill>
                  <a:srgbClr val="F8F8F2"/>
                </a:solidFill>
                <a:ea typeface="+mn-lt"/>
                <a:cs typeface="+mn-lt"/>
              </a:rPr>
              <a:t> e </a:t>
            </a:r>
            <a:r>
              <a:rPr lang="en-US" err="1">
                <a:solidFill>
                  <a:srgbClr val="F8F8F2"/>
                </a:solidFill>
                <a:ea typeface="+mn-lt"/>
                <a:cs typeface="+mn-lt"/>
              </a:rPr>
              <a:t>comerciais</a:t>
            </a:r>
            <a:r>
              <a:rPr lang="en-US">
                <a:solidFill>
                  <a:srgbClr val="F8F8F2"/>
                </a:solidFill>
                <a:ea typeface="+mn-lt"/>
                <a:cs typeface="+mn-lt"/>
              </a:rPr>
              <a:t> </a:t>
            </a:r>
            <a:r>
              <a:rPr lang="en-US" err="1">
                <a:solidFill>
                  <a:srgbClr val="F8F8F2"/>
                </a:solidFill>
                <a:ea typeface="+mn-lt"/>
                <a:cs typeface="+mn-lt"/>
              </a:rPr>
              <a:t>sem</a:t>
            </a:r>
            <a:r>
              <a:rPr lang="en-US">
                <a:solidFill>
                  <a:srgbClr val="F8F8F2"/>
                </a:solidFill>
                <a:ea typeface="+mn-lt"/>
                <a:cs typeface="+mn-lt"/>
              </a:rPr>
              <a:t> </a:t>
            </a:r>
            <a:r>
              <a:rPr lang="en-US" err="1">
                <a:solidFill>
                  <a:srgbClr val="F8F8F2"/>
                </a:solidFill>
                <a:ea typeface="+mn-lt"/>
                <a:cs typeface="+mn-lt"/>
              </a:rPr>
              <a:t>nenhum</a:t>
            </a:r>
            <a:r>
              <a:rPr lang="en-US">
                <a:solidFill>
                  <a:srgbClr val="F8F8F2"/>
                </a:solidFill>
                <a:ea typeface="+mn-lt"/>
                <a:cs typeface="+mn-lt"/>
              </a:rPr>
              <a:t> </a:t>
            </a:r>
            <a:r>
              <a:rPr lang="en-US" err="1">
                <a:solidFill>
                  <a:srgbClr val="F8F8F2"/>
                </a:solidFill>
                <a:ea typeface="+mn-lt"/>
                <a:cs typeface="+mn-lt"/>
              </a:rPr>
              <a:t>custo</a:t>
            </a:r>
            <a:r>
              <a:rPr lang="en-US">
                <a:solidFill>
                  <a:srgbClr val="F8F8F2"/>
                </a:solidFill>
                <a:ea typeface="+mn-lt"/>
                <a:cs typeface="+mn-lt"/>
              </a:rPr>
              <a:t>. </a:t>
            </a:r>
            <a:r>
              <a:rPr lang="en-US" err="1">
                <a:solidFill>
                  <a:srgbClr val="F8F8F2"/>
                </a:solidFill>
                <a:ea typeface="+mn-lt"/>
                <a:cs typeface="+mn-lt"/>
              </a:rPr>
              <a:t>Não</a:t>
            </a:r>
            <a:r>
              <a:rPr lang="en-US">
                <a:solidFill>
                  <a:srgbClr val="F8F8F2"/>
                </a:solidFill>
                <a:ea typeface="+mn-lt"/>
                <a:cs typeface="+mn-lt"/>
              </a:rPr>
              <a:t> </a:t>
            </a:r>
            <a:r>
              <a:rPr lang="en-US" err="1">
                <a:solidFill>
                  <a:srgbClr val="F8F8F2"/>
                </a:solidFill>
                <a:ea typeface="+mn-lt"/>
                <a:cs typeface="+mn-lt"/>
              </a:rPr>
              <a:t>há</a:t>
            </a:r>
            <a:r>
              <a:rPr lang="en-US">
                <a:solidFill>
                  <a:srgbClr val="F8F8F2"/>
                </a:solidFill>
                <a:ea typeface="+mn-lt"/>
                <a:cs typeface="+mn-lt"/>
              </a:rPr>
              <a:t> </a:t>
            </a:r>
            <a:r>
              <a:rPr lang="en-US" err="1">
                <a:solidFill>
                  <a:srgbClr val="F8F8F2"/>
                </a:solidFill>
                <a:ea typeface="+mn-lt"/>
                <a:cs typeface="+mn-lt"/>
              </a:rPr>
              <a:t>papelada</a:t>
            </a:r>
            <a:r>
              <a:rPr lang="en-US">
                <a:solidFill>
                  <a:srgbClr val="F8F8F2"/>
                </a:solidFill>
                <a:ea typeface="+mn-lt"/>
                <a:cs typeface="+mn-lt"/>
              </a:rPr>
              <a:t>, </a:t>
            </a:r>
            <a:r>
              <a:rPr lang="en-US" err="1">
                <a:solidFill>
                  <a:srgbClr val="F8F8F2"/>
                </a:solidFill>
                <a:ea typeface="+mn-lt"/>
                <a:cs typeface="+mn-lt"/>
              </a:rPr>
              <a:t>nem</a:t>
            </a:r>
            <a:r>
              <a:rPr lang="en-US">
                <a:solidFill>
                  <a:srgbClr val="F8F8F2"/>
                </a:solidFill>
                <a:ea typeface="+mn-lt"/>
                <a:cs typeface="+mn-lt"/>
              </a:rPr>
              <a:t> royalties, </a:t>
            </a:r>
            <a:r>
              <a:rPr lang="en-US" err="1">
                <a:solidFill>
                  <a:srgbClr val="F8F8F2"/>
                </a:solidFill>
                <a:ea typeface="+mn-lt"/>
                <a:cs typeface="+mn-lt"/>
              </a:rPr>
              <a:t>nem</a:t>
            </a:r>
            <a:r>
              <a:rPr lang="en-US">
                <a:solidFill>
                  <a:srgbClr val="F8F8F2"/>
                </a:solidFill>
                <a:ea typeface="+mn-lt"/>
                <a:cs typeface="+mn-lt"/>
              </a:rPr>
              <a:t> </a:t>
            </a:r>
            <a:r>
              <a:rPr lang="en-US" err="1">
                <a:solidFill>
                  <a:srgbClr val="F8F8F2"/>
                </a:solidFill>
                <a:ea typeface="+mn-lt"/>
                <a:cs typeface="+mn-lt"/>
              </a:rPr>
              <a:t>restrições</a:t>
            </a:r>
            <a:r>
              <a:rPr lang="en-US">
                <a:solidFill>
                  <a:srgbClr val="F8F8F2"/>
                </a:solidFill>
                <a:ea typeface="+mn-lt"/>
                <a:cs typeface="+mn-lt"/>
              </a:rPr>
              <a:t> de "copyleft" do </a:t>
            </a:r>
            <a:r>
              <a:rPr lang="en-US" err="1">
                <a:solidFill>
                  <a:srgbClr val="F8F8F2"/>
                </a:solidFill>
                <a:ea typeface="+mn-lt"/>
                <a:cs typeface="+mn-lt"/>
              </a:rPr>
              <a:t>tipo</a:t>
            </a:r>
            <a:r>
              <a:rPr lang="en-US">
                <a:solidFill>
                  <a:srgbClr val="F8F8F2"/>
                </a:solidFill>
                <a:ea typeface="+mn-lt"/>
                <a:cs typeface="+mn-lt"/>
              </a:rPr>
              <a:t> GNU. Ele é </a:t>
            </a:r>
            <a:r>
              <a:rPr lang="en-US" err="1">
                <a:solidFill>
                  <a:srgbClr val="F8F8F2"/>
                </a:solidFill>
                <a:ea typeface="+mn-lt"/>
                <a:cs typeface="+mn-lt"/>
              </a:rPr>
              <a:t>licenciado</a:t>
            </a:r>
            <a:r>
              <a:rPr lang="en-US">
                <a:solidFill>
                  <a:srgbClr val="F8F8F2"/>
                </a:solidFill>
                <a:ea typeface="+mn-lt"/>
                <a:cs typeface="+mn-lt"/>
              </a:rPr>
              <a:t> sob </a:t>
            </a:r>
            <a:r>
              <a:rPr lang="en-US" err="1">
                <a:solidFill>
                  <a:srgbClr val="F8F8F2"/>
                </a:solidFill>
                <a:ea typeface="+mn-lt"/>
                <a:cs typeface="+mn-lt"/>
              </a:rPr>
              <a:t>os</a:t>
            </a:r>
            <a:r>
              <a:rPr lang="en-US">
                <a:solidFill>
                  <a:srgbClr val="F8F8F2"/>
                </a:solidFill>
                <a:ea typeface="+mn-lt"/>
                <a:cs typeface="+mn-lt"/>
              </a:rPr>
              <a:t> </a:t>
            </a:r>
            <a:r>
              <a:rPr lang="en-US" err="1">
                <a:solidFill>
                  <a:srgbClr val="F8F8F2"/>
                </a:solidFill>
                <a:ea typeface="+mn-lt"/>
                <a:cs typeface="+mn-lt"/>
              </a:rPr>
              <a:t>termos</a:t>
            </a:r>
            <a:r>
              <a:rPr lang="en-US">
                <a:solidFill>
                  <a:srgbClr val="F8F8F2"/>
                </a:solidFill>
                <a:ea typeface="+mn-lt"/>
                <a:cs typeface="+mn-lt"/>
              </a:rPr>
              <a:t> da </a:t>
            </a:r>
            <a:r>
              <a:rPr lang="en-US" err="1">
                <a:solidFill>
                  <a:srgbClr val="F8F8F2"/>
                </a:solidFill>
                <a:ea typeface="+mn-lt"/>
                <a:cs typeface="+mn-lt"/>
              </a:rPr>
              <a:t>Licença</a:t>
            </a:r>
            <a:r>
              <a:rPr lang="en-US">
                <a:solidFill>
                  <a:srgbClr val="F8F8F2"/>
                </a:solidFill>
                <a:ea typeface="+mn-lt"/>
                <a:cs typeface="+mn-lt"/>
              </a:rPr>
              <a:t> MIT, </a:t>
            </a:r>
            <a:r>
              <a:rPr lang="en-US" err="1">
                <a:solidFill>
                  <a:srgbClr val="F8F8F2"/>
                </a:solidFill>
                <a:ea typeface="+mn-lt"/>
                <a:cs typeface="+mn-lt"/>
              </a:rPr>
              <a:t>conforme</a:t>
            </a:r>
            <a:r>
              <a:rPr lang="en-US">
                <a:solidFill>
                  <a:srgbClr val="F8F8F2"/>
                </a:solidFill>
                <a:ea typeface="+mn-lt"/>
                <a:cs typeface="+mn-lt"/>
              </a:rPr>
              <a:t> </a:t>
            </a:r>
            <a:r>
              <a:rPr lang="en-US" err="1">
                <a:solidFill>
                  <a:srgbClr val="F8F8F2"/>
                </a:solidFill>
                <a:ea typeface="+mn-lt"/>
                <a:cs typeface="+mn-lt"/>
              </a:rPr>
              <a:t>descrito</a:t>
            </a:r>
            <a:r>
              <a:rPr lang="en-US">
                <a:solidFill>
                  <a:srgbClr val="F8F8F2"/>
                </a:solidFill>
                <a:ea typeface="+mn-lt"/>
                <a:cs typeface="+mn-lt"/>
              </a:rPr>
              <a:t> </a:t>
            </a:r>
            <a:r>
              <a:rPr lang="en-US" err="1">
                <a:solidFill>
                  <a:srgbClr val="F8F8F2"/>
                </a:solidFill>
                <a:ea typeface="+mn-lt"/>
                <a:cs typeface="+mn-lt"/>
              </a:rPr>
              <a:t>abaixo</a:t>
            </a:r>
            <a:r>
              <a:rPr lang="en-US">
                <a:solidFill>
                  <a:srgbClr val="F8F8F2"/>
                </a:solidFill>
                <a:ea typeface="+mn-lt"/>
                <a:cs typeface="+mn-lt"/>
              </a:rPr>
              <a:t>, e, </a:t>
            </a:r>
            <a:r>
              <a:rPr lang="en-US" err="1">
                <a:solidFill>
                  <a:srgbClr val="F8F8F2"/>
                </a:solidFill>
                <a:ea typeface="+mn-lt"/>
                <a:cs typeface="+mn-lt"/>
              </a:rPr>
              <a:t>portanto</a:t>
            </a:r>
            <a:r>
              <a:rPr lang="en-US">
                <a:solidFill>
                  <a:srgbClr val="F8F8F2"/>
                </a:solidFill>
                <a:ea typeface="+mn-lt"/>
                <a:cs typeface="+mn-lt"/>
              </a:rPr>
              <a:t>, é </a:t>
            </a:r>
            <a:r>
              <a:rPr lang="en-US" err="1">
                <a:solidFill>
                  <a:srgbClr val="F8F8F2"/>
                </a:solidFill>
                <a:ea typeface="+mn-lt"/>
                <a:cs typeface="+mn-lt"/>
              </a:rPr>
              <a:t>compatível</a:t>
            </a:r>
            <a:r>
              <a:rPr lang="en-US">
                <a:solidFill>
                  <a:srgbClr val="F8F8F2"/>
                </a:solidFill>
                <a:ea typeface="+mn-lt"/>
                <a:cs typeface="+mn-lt"/>
              </a:rPr>
              <a:t> com a GPL e </a:t>
            </a:r>
            <a:r>
              <a:rPr lang="en-US" err="1">
                <a:solidFill>
                  <a:srgbClr val="F8F8F2"/>
                </a:solidFill>
                <a:ea typeface="+mn-lt"/>
                <a:cs typeface="+mn-lt"/>
              </a:rPr>
              <a:t>também</a:t>
            </a:r>
            <a:r>
              <a:rPr lang="en-US">
                <a:solidFill>
                  <a:srgbClr val="F8F8F2"/>
                </a:solidFill>
                <a:ea typeface="+mn-lt"/>
                <a:cs typeface="+mn-lt"/>
              </a:rPr>
              <a:t> se </a:t>
            </a:r>
            <a:r>
              <a:rPr lang="en-US" err="1">
                <a:solidFill>
                  <a:srgbClr val="F8F8F2"/>
                </a:solidFill>
                <a:ea typeface="+mn-lt"/>
                <a:cs typeface="+mn-lt"/>
              </a:rPr>
              <a:t>qualifica</a:t>
            </a:r>
            <a:r>
              <a:rPr lang="en-US">
                <a:solidFill>
                  <a:srgbClr val="F8F8F2"/>
                </a:solidFill>
                <a:ea typeface="+mn-lt"/>
                <a:cs typeface="+mn-lt"/>
              </a:rPr>
              <a:t> </a:t>
            </a:r>
            <a:r>
              <a:rPr lang="en-US" err="1">
                <a:solidFill>
                  <a:srgbClr val="F8F8F2"/>
                </a:solidFill>
                <a:ea typeface="+mn-lt"/>
                <a:cs typeface="+mn-lt"/>
              </a:rPr>
              <a:t>como</a:t>
            </a:r>
            <a:r>
              <a:rPr lang="en-US">
                <a:solidFill>
                  <a:srgbClr val="F8F8F2"/>
                </a:solidFill>
                <a:ea typeface="+mn-lt"/>
                <a:cs typeface="+mn-lt"/>
              </a:rPr>
              <a:t> software de </a:t>
            </a:r>
            <a:r>
              <a:rPr lang="en-US" err="1">
                <a:solidFill>
                  <a:srgbClr val="F8F8F2"/>
                </a:solidFill>
                <a:ea typeface="+mn-lt"/>
                <a:cs typeface="+mn-lt"/>
              </a:rPr>
              <a:t>código</a:t>
            </a:r>
            <a:r>
              <a:rPr lang="en-US">
                <a:solidFill>
                  <a:srgbClr val="F8F8F2"/>
                </a:solidFill>
                <a:ea typeface="+mn-lt"/>
                <a:cs typeface="+mn-lt"/>
              </a:rPr>
              <a:t> </a:t>
            </a:r>
            <a:r>
              <a:rPr lang="en-US" err="1">
                <a:solidFill>
                  <a:srgbClr val="F8F8F2"/>
                </a:solidFill>
                <a:ea typeface="+mn-lt"/>
                <a:cs typeface="+mn-lt"/>
              </a:rPr>
              <a:t>aberto</a:t>
            </a:r>
            <a:r>
              <a:rPr lang="en-US">
                <a:solidFill>
                  <a:srgbClr val="F8F8F2"/>
                </a:solidFill>
                <a:ea typeface="+mn-lt"/>
                <a:cs typeface="+mn-lt"/>
              </a:rPr>
              <a:t>. É de </a:t>
            </a:r>
            <a:r>
              <a:rPr lang="en-US" err="1">
                <a:solidFill>
                  <a:srgbClr val="F8F8F2"/>
                </a:solidFill>
                <a:ea typeface="+mn-lt"/>
                <a:cs typeface="+mn-lt"/>
              </a:rPr>
              <a:t>domínio</a:t>
            </a:r>
            <a:r>
              <a:rPr lang="en-US">
                <a:solidFill>
                  <a:srgbClr val="F8F8F2"/>
                </a:solidFill>
                <a:ea typeface="+mn-lt"/>
                <a:cs typeface="+mn-lt"/>
              </a:rPr>
              <a:t> </a:t>
            </a:r>
            <a:r>
              <a:rPr lang="en-US" err="1">
                <a:solidFill>
                  <a:srgbClr val="F8F8F2"/>
                </a:solidFill>
                <a:ea typeface="+mn-lt"/>
                <a:cs typeface="+mn-lt"/>
              </a:rPr>
              <a:t>público</a:t>
            </a:r>
            <a:r>
              <a:rPr lang="en-US">
                <a:solidFill>
                  <a:srgbClr val="F8F8F2"/>
                </a:solidFill>
                <a:ea typeface="+mn-lt"/>
                <a:cs typeface="+mn-lt"/>
              </a:rPr>
              <a:t>. </a:t>
            </a:r>
            <a:r>
              <a:rPr lang="en-US" err="1">
                <a:solidFill>
                  <a:srgbClr val="F8F8F2"/>
                </a:solidFill>
                <a:ea typeface="+mn-lt"/>
                <a:cs typeface="+mn-lt"/>
              </a:rPr>
              <a:t>Os</a:t>
            </a:r>
            <a:r>
              <a:rPr lang="en-US">
                <a:solidFill>
                  <a:srgbClr val="F8F8F2"/>
                </a:solidFill>
                <a:ea typeface="+mn-lt"/>
                <a:cs typeface="+mn-lt"/>
              </a:rPr>
              <a:t> </a:t>
            </a:r>
            <a:r>
              <a:rPr lang="en-US" err="1">
                <a:solidFill>
                  <a:srgbClr val="F8F8F2"/>
                </a:solidFill>
                <a:ea typeface="+mn-lt"/>
                <a:cs typeface="+mn-lt"/>
              </a:rPr>
              <a:t>detalhes</a:t>
            </a:r>
            <a:r>
              <a:rPr lang="en-US">
                <a:solidFill>
                  <a:srgbClr val="F8F8F2"/>
                </a:solidFill>
                <a:ea typeface="+mn-lt"/>
                <a:cs typeface="+mn-lt"/>
              </a:rPr>
              <a:t> </a:t>
            </a:r>
            <a:r>
              <a:rPr lang="en-US" err="1">
                <a:solidFill>
                  <a:srgbClr val="F8F8F2"/>
                </a:solidFill>
                <a:ea typeface="+mn-lt"/>
                <a:cs typeface="+mn-lt"/>
              </a:rPr>
              <a:t>legais</a:t>
            </a:r>
            <a:r>
              <a:rPr lang="en-US">
                <a:solidFill>
                  <a:srgbClr val="F8F8F2"/>
                </a:solidFill>
                <a:ea typeface="+mn-lt"/>
                <a:cs typeface="+mn-lt"/>
              </a:rPr>
              <a:t> </a:t>
            </a:r>
            <a:r>
              <a:rPr lang="en-US" err="1">
                <a:solidFill>
                  <a:srgbClr val="F8F8F2"/>
                </a:solidFill>
                <a:ea typeface="+mn-lt"/>
                <a:cs typeface="+mn-lt"/>
              </a:rPr>
              <a:t>estão</a:t>
            </a:r>
            <a:r>
              <a:rPr lang="en-US">
                <a:solidFill>
                  <a:srgbClr val="F8F8F2"/>
                </a:solidFill>
                <a:ea typeface="+mn-lt"/>
                <a:cs typeface="+mn-lt"/>
              </a:rPr>
              <a:t> </a:t>
            </a:r>
            <a:r>
              <a:rPr lang="en-US" err="1">
                <a:solidFill>
                  <a:srgbClr val="F8F8F2"/>
                </a:solidFill>
                <a:ea typeface="+mn-lt"/>
                <a:cs typeface="+mn-lt"/>
              </a:rPr>
              <a:t>abaixo</a:t>
            </a:r>
            <a:r>
              <a:rPr lang="en-US">
                <a:solidFill>
                  <a:srgbClr val="F8F8F2"/>
                </a:solidFill>
                <a:ea typeface="+mn-lt"/>
                <a:cs typeface="+mn-lt"/>
              </a:rPr>
              <a:t>. O </a:t>
            </a:r>
            <a:r>
              <a:rPr lang="en-US" err="1">
                <a:solidFill>
                  <a:srgbClr val="F8F8F2"/>
                </a:solidFill>
                <a:ea typeface="+mn-lt"/>
                <a:cs typeface="+mn-lt"/>
              </a:rPr>
              <a:t>espírito</a:t>
            </a:r>
            <a:r>
              <a:rPr lang="en-US">
                <a:solidFill>
                  <a:srgbClr val="F8F8F2"/>
                </a:solidFill>
                <a:ea typeface="+mn-lt"/>
                <a:cs typeface="+mn-lt"/>
              </a:rPr>
              <a:t> </a:t>
            </a:r>
            <a:r>
              <a:rPr lang="en-US" err="1">
                <a:solidFill>
                  <a:srgbClr val="F8F8F2"/>
                </a:solidFill>
                <a:ea typeface="+mn-lt"/>
                <a:cs typeface="+mn-lt"/>
              </a:rPr>
              <a:t>desta</a:t>
            </a:r>
            <a:r>
              <a:rPr lang="en-US">
                <a:solidFill>
                  <a:srgbClr val="F8F8F2"/>
                </a:solidFill>
                <a:ea typeface="+mn-lt"/>
                <a:cs typeface="+mn-lt"/>
              </a:rPr>
              <a:t> </a:t>
            </a:r>
            <a:r>
              <a:rPr lang="en-US" err="1">
                <a:solidFill>
                  <a:srgbClr val="F8F8F2"/>
                </a:solidFill>
                <a:ea typeface="+mn-lt"/>
                <a:cs typeface="+mn-lt"/>
              </a:rPr>
              <a:t>licença</a:t>
            </a:r>
            <a:r>
              <a:rPr lang="en-US">
                <a:solidFill>
                  <a:srgbClr val="F8F8F2"/>
                </a:solidFill>
                <a:ea typeface="+mn-lt"/>
                <a:cs typeface="+mn-lt"/>
              </a:rPr>
              <a:t> é que </a:t>
            </a:r>
            <a:r>
              <a:rPr lang="en-US" err="1">
                <a:solidFill>
                  <a:srgbClr val="F8F8F2"/>
                </a:solidFill>
                <a:ea typeface="+mn-lt"/>
                <a:cs typeface="+mn-lt"/>
              </a:rPr>
              <a:t>você</a:t>
            </a:r>
            <a:r>
              <a:rPr lang="en-US">
                <a:solidFill>
                  <a:srgbClr val="F8F8F2"/>
                </a:solidFill>
                <a:ea typeface="+mn-lt"/>
                <a:cs typeface="+mn-lt"/>
              </a:rPr>
              <a:t> é livre para usar </a:t>
            </a:r>
            <a:r>
              <a:rPr lang="en-US" err="1">
                <a:solidFill>
                  <a:srgbClr val="F8F8F2"/>
                </a:solidFill>
                <a:ea typeface="+mn-lt"/>
                <a:cs typeface="+mn-lt"/>
              </a:rPr>
              <a:t>este</a:t>
            </a:r>
            <a:r>
              <a:rPr lang="en-US">
                <a:solidFill>
                  <a:srgbClr val="F8F8F2"/>
                </a:solidFill>
                <a:ea typeface="+mn-lt"/>
                <a:cs typeface="+mn-lt"/>
              </a:rPr>
              <a:t> material para </a:t>
            </a:r>
            <a:r>
              <a:rPr lang="en-US" err="1">
                <a:solidFill>
                  <a:srgbClr val="F8F8F2"/>
                </a:solidFill>
                <a:ea typeface="+mn-lt"/>
                <a:cs typeface="+mn-lt"/>
              </a:rPr>
              <a:t>qualquer</a:t>
            </a:r>
            <a:r>
              <a:rPr lang="en-US">
                <a:solidFill>
                  <a:srgbClr val="F8F8F2"/>
                </a:solidFill>
                <a:ea typeface="+mn-lt"/>
                <a:cs typeface="+mn-lt"/>
              </a:rPr>
              <a:t> </a:t>
            </a:r>
            <a:r>
              <a:rPr lang="en-US" err="1">
                <a:solidFill>
                  <a:srgbClr val="F8F8F2"/>
                </a:solidFill>
                <a:ea typeface="+mn-lt"/>
                <a:cs typeface="+mn-lt"/>
              </a:rPr>
              <a:t>finalidade</a:t>
            </a:r>
            <a:r>
              <a:rPr lang="en-US">
                <a:solidFill>
                  <a:srgbClr val="F8F8F2"/>
                </a:solidFill>
                <a:ea typeface="+mn-lt"/>
                <a:cs typeface="+mn-lt"/>
              </a:rPr>
              <a:t>, </a:t>
            </a:r>
            <a:r>
              <a:rPr lang="en-US" err="1">
                <a:solidFill>
                  <a:srgbClr val="F8F8F2"/>
                </a:solidFill>
                <a:ea typeface="+mn-lt"/>
                <a:cs typeface="+mn-lt"/>
              </a:rPr>
              <a:t>sem</a:t>
            </a:r>
            <a:r>
              <a:rPr lang="en-US">
                <a:solidFill>
                  <a:srgbClr val="F8F8F2"/>
                </a:solidFill>
                <a:ea typeface="+mn-lt"/>
                <a:cs typeface="+mn-lt"/>
              </a:rPr>
              <a:t> </a:t>
            </a:r>
            <a:r>
              <a:rPr lang="en-US" err="1">
                <a:solidFill>
                  <a:srgbClr val="F8F8F2"/>
                </a:solidFill>
                <a:ea typeface="+mn-lt"/>
                <a:cs typeface="+mn-lt"/>
              </a:rPr>
              <a:t>nenhum</a:t>
            </a:r>
            <a:r>
              <a:rPr lang="en-US">
                <a:solidFill>
                  <a:srgbClr val="F8F8F2"/>
                </a:solidFill>
                <a:ea typeface="+mn-lt"/>
                <a:cs typeface="+mn-lt"/>
              </a:rPr>
              <a:t> </a:t>
            </a:r>
            <a:r>
              <a:rPr lang="en-US" err="1">
                <a:solidFill>
                  <a:srgbClr val="F8F8F2"/>
                </a:solidFill>
                <a:ea typeface="+mn-lt"/>
                <a:cs typeface="+mn-lt"/>
              </a:rPr>
              <a:t>custo</a:t>
            </a:r>
            <a:r>
              <a:rPr lang="en-US">
                <a:solidFill>
                  <a:srgbClr val="F8F8F2"/>
                </a:solidFill>
                <a:ea typeface="+mn-lt"/>
                <a:cs typeface="+mn-lt"/>
              </a:rPr>
              <a:t>. O </a:t>
            </a:r>
            <a:r>
              <a:rPr lang="en-US" err="1">
                <a:solidFill>
                  <a:srgbClr val="F8F8F2"/>
                </a:solidFill>
                <a:ea typeface="+mn-lt"/>
                <a:cs typeface="+mn-lt"/>
              </a:rPr>
              <a:t>único</a:t>
            </a:r>
            <a:r>
              <a:rPr lang="en-US">
                <a:solidFill>
                  <a:srgbClr val="F8F8F2"/>
                </a:solidFill>
                <a:ea typeface="+mn-lt"/>
                <a:cs typeface="+mn-lt"/>
              </a:rPr>
              <a:t> </a:t>
            </a:r>
            <a:r>
              <a:rPr lang="en-US" err="1">
                <a:solidFill>
                  <a:srgbClr val="F8F8F2"/>
                </a:solidFill>
                <a:ea typeface="+mn-lt"/>
                <a:cs typeface="+mn-lt"/>
              </a:rPr>
              <a:t>requisito</a:t>
            </a:r>
            <a:r>
              <a:rPr lang="en-US">
                <a:solidFill>
                  <a:srgbClr val="F8F8F2"/>
                </a:solidFill>
                <a:ea typeface="+mn-lt"/>
                <a:cs typeface="+mn-lt"/>
              </a:rPr>
              <a:t> é que </a:t>
            </a:r>
            <a:r>
              <a:rPr lang="en-US" err="1">
                <a:solidFill>
                  <a:srgbClr val="F8F8F2"/>
                </a:solidFill>
                <a:ea typeface="+mn-lt"/>
                <a:cs typeface="+mn-lt"/>
              </a:rPr>
              <a:t>você</a:t>
            </a:r>
            <a:r>
              <a:rPr lang="en-US">
                <a:solidFill>
                  <a:srgbClr val="F8F8F2"/>
                </a:solidFill>
                <a:ea typeface="+mn-lt"/>
                <a:cs typeface="+mn-lt"/>
              </a:rPr>
              <a:t> </a:t>
            </a:r>
            <a:r>
              <a:rPr lang="en-US" err="1">
                <a:solidFill>
                  <a:srgbClr val="F8F8F2"/>
                </a:solidFill>
                <a:ea typeface="+mn-lt"/>
                <a:cs typeface="+mn-lt"/>
              </a:rPr>
              <a:t>os</a:t>
            </a:r>
            <a:r>
              <a:rPr lang="en-US">
                <a:solidFill>
                  <a:srgbClr val="F8F8F2"/>
                </a:solidFill>
                <a:ea typeface="+mn-lt"/>
                <a:cs typeface="+mn-lt"/>
              </a:rPr>
              <a:t> use, </a:t>
            </a:r>
            <a:r>
              <a:rPr lang="en-US" err="1">
                <a:solidFill>
                  <a:srgbClr val="F8F8F2"/>
                </a:solidFill>
                <a:ea typeface="+mn-lt"/>
                <a:cs typeface="+mn-lt"/>
              </a:rPr>
              <a:t>nos</a:t>
            </a:r>
            <a:r>
              <a:rPr lang="en-US">
                <a:solidFill>
                  <a:srgbClr val="F8F8F2"/>
                </a:solidFill>
                <a:ea typeface="+mn-lt"/>
                <a:cs typeface="+mn-lt"/>
              </a:rPr>
              <a:t> </a:t>
            </a:r>
            <a:r>
              <a:rPr lang="en-US" err="1">
                <a:solidFill>
                  <a:srgbClr val="F8F8F2"/>
                </a:solidFill>
                <a:ea typeface="+mn-lt"/>
                <a:cs typeface="+mn-lt"/>
              </a:rPr>
              <a:t>dê</a:t>
            </a:r>
            <a:r>
              <a:rPr lang="en-US">
                <a:solidFill>
                  <a:srgbClr val="F8F8F2"/>
                </a:solidFill>
                <a:ea typeface="+mn-lt"/>
                <a:cs typeface="+mn-lt"/>
              </a:rPr>
              <a:t> </a:t>
            </a:r>
            <a:r>
              <a:rPr lang="en-US" err="1">
                <a:solidFill>
                  <a:srgbClr val="F8F8F2"/>
                </a:solidFill>
                <a:ea typeface="+mn-lt"/>
                <a:cs typeface="+mn-lt"/>
              </a:rPr>
              <a:t>crédito</a:t>
            </a:r>
            <a:r>
              <a:rPr lang="en-US">
                <a:solidFill>
                  <a:srgbClr val="F8F8F2"/>
                </a:solidFill>
                <a:ea typeface="+mn-lt"/>
                <a:cs typeface="+mn-lt"/>
              </a:rPr>
              <a:t>.</a:t>
            </a:r>
            <a:endParaRPr lang="en-US">
              <a:ea typeface="Calibri"/>
              <a:cs typeface="Calibri"/>
            </a:endParaRPr>
          </a:p>
          <a:p>
            <a:endParaRPr lang="en-US">
              <a:solidFill>
                <a:srgbClr val="F8F8F2"/>
              </a:solidFill>
              <a:ea typeface="+mn-lt"/>
              <a:cs typeface="+mn-lt"/>
            </a:endParaRPr>
          </a:p>
          <a:p>
            <a:r>
              <a:rPr lang="en-US">
                <a:solidFill>
                  <a:srgbClr val="F8F8F2"/>
                </a:solidFill>
                <a:ea typeface="+mn-lt"/>
                <a:cs typeface="+mn-lt"/>
              </a:rPr>
              <a:t>Licenciado sob </a:t>
            </a:r>
            <a:r>
              <a:rPr lang="en-US" err="1">
                <a:solidFill>
                  <a:srgbClr val="F8F8F2"/>
                </a:solidFill>
                <a:ea typeface="+mn-lt"/>
                <a:cs typeface="+mn-lt"/>
              </a:rPr>
              <a:t>Licença</a:t>
            </a:r>
            <a:r>
              <a:rPr lang="en-US">
                <a:solidFill>
                  <a:srgbClr val="F8F8F2"/>
                </a:solidFill>
                <a:ea typeface="+mn-lt"/>
                <a:cs typeface="+mn-lt"/>
              </a:rPr>
              <a:t> MIT. A </a:t>
            </a:r>
            <a:r>
              <a:rPr lang="en-US" err="1">
                <a:solidFill>
                  <a:srgbClr val="F8F8F2"/>
                </a:solidFill>
                <a:ea typeface="+mn-lt"/>
                <a:cs typeface="+mn-lt"/>
              </a:rPr>
              <a:t>permissão</a:t>
            </a:r>
            <a:r>
              <a:rPr lang="en-US">
                <a:solidFill>
                  <a:srgbClr val="F8F8F2"/>
                </a:solidFill>
                <a:ea typeface="+mn-lt"/>
                <a:cs typeface="+mn-lt"/>
              </a:rPr>
              <a:t> é </a:t>
            </a:r>
            <a:r>
              <a:rPr lang="en-US" err="1">
                <a:solidFill>
                  <a:srgbClr val="F8F8F2"/>
                </a:solidFill>
                <a:ea typeface="+mn-lt"/>
                <a:cs typeface="+mn-lt"/>
              </a:rPr>
              <a:t>concedida</a:t>
            </a:r>
            <a:r>
              <a:rPr lang="en-US">
                <a:solidFill>
                  <a:srgbClr val="F8F8F2"/>
                </a:solidFill>
                <a:ea typeface="+mn-lt"/>
                <a:cs typeface="+mn-lt"/>
              </a:rPr>
              <a:t>, </a:t>
            </a:r>
            <a:r>
              <a:rPr lang="en-US" err="1">
                <a:solidFill>
                  <a:srgbClr val="F8F8F2"/>
                </a:solidFill>
                <a:ea typeface="+mn-lt"/>
                <a:cs typeface="+mn-lt"/>
              </a:rPr>
              <a:t>gratuitamente</a:t>
            </a:r>
            <a:r>
              <a:rPr lang="en-US">
                <a:solidFill>
                  <a:srgbClr val="F8F8F2"/>
                </a:solidFill>
                <a:ea typeface="+mn-lt"/>
                <a:cs typeface="+mn-lt"/>
              </a:rPr>
              <a:t>, a </a:t>
            </a:r>
            <a:r>
              <a:rPr lang="en-US" err="1">
                <a:solidFill>
                  <a:srgbClr val="F8F8F2"/>
                </a:solidFill>
                <a:ea typeface="+mn-lt"/>
                <a:cs typeface="+mn-lt"/>
              </a:rPr>
              <a:t>qualquer</a:t>
            </a:r>
            <a:r>
              <a:rPr lang="en-US">
                <a:solidFill>
                  <a:srgbClr val="F8F8F2"/>
                </a:solidFill>
                <a:ea typeface="+mn-lt"/>
                <a:cs typeface="+mn-lt"/>
              </a:rPr>
              <a:t> </a:t>
            </a:r>
            <a:r>
              <a:rPr lang="en-US" err="1">
                <a:solidFill>
                  <a:srgbClr val="F8F8F2"/>
                </a:solidFill>
                <a:ea typeface="+mn-lt"/>
                <a:cs typeface="+mn-lt"/>
              </a:rPr>
              <a:t>pessoa</a:t>
            </a:r>
            <a:r>
              <a:rPr lang="en-US">
                <a:solidFill>
                  <a:srgbClr val="F8F8F2"/>
                </a:solidFill>
                <a:ea typeface="+mn-lt"/>
                <a:cs typeface="+mn-lt"/>
              </a:rPr>
              <a:t> que </a:t>
            </a:r>
            <a:r>
              <a:rPr lang="en-US" err="1">
                <a:solidFill>
                  <a:srgbClr val="F8F8F2"/>
                </a:solidFill>
                <a:ea typeface="+mn-lt"/>
                <a:cs typeface="+mn-lt"/>
              </a:rPr>
              <a:t>obtenha</a:t>
            </a:r>
            <a:r>
              <a:rPr lang="en-US">
                <a:solidFill>
                  <a:srgbClr val="F8F8F2"/>
                </a:solidFill>
                <a:ea typeface="+mn-lt"/>
                <a:cs typeface="+mn-lt"/>
              </a:rPr>
              <a:t> </a:t>
            </a:r>
            <a:r>
              <a:rPr lang="en-US" err="1">
                <a:solidFill>
                  <a:srgbClr val="F8F8F2"/>
                </a:solidFill>
                <a:ea typeface="+mn-lt"/>
                <a:cs typeface="+mn-lt"/>
              </a:rPr>
              <a:t>uma</a:t>
            </a:r>
            <a:r>
              <a:rPr lang="en-US">
                <a:solidFill>
                  <a:srgbClr val="F8F8F2"/>
                </a:solidFill>
                <a:ea typeface="+mn-lt"/>
                <a:cs typeface="+mn-lt"/>
              </a:rPr>
              <a:t> </a:t>
            </a:r>
            <a:r>
              <a:rPr lang="en-US" err="1">
                <a:solidFill>
                  <a:srgbClr val="F8F8F2"/>
                </a:solidFill>
                <a:ea typeface="+mn-lt"/>
                <a:cs typeface="+mn-lt"/>
              </a:rPr>
              <a:t>cópia</a:t>
            </a:r>
            <a:r>
              <a:rPr lang="en-US">
                <a:solidFill>
                  <a:srgbClr val="F8F8F2"/>
                </a:solidFill>
                <a:ea typeface="+mn-lt"/>
                <a:cs typeface="+mn-lt"/>
              </a:rPr>
              <a:t> </a:t>
            </a:r>
            <a:r>
              <a:rPr lang="en-US" err="1">
                <a:solidFill>
                  <a:srgbClr val="F8F8F2"/>
                </a:solidFill>
                <a:ea typeface="+mn-lt"/>
                <a:cs typeface="+mn-lt"/>
              </a:rPr>
              <a:t>deste</a:t>
            </a:r>
            <a:r>
              <a:rPr lang="en-US">
                <a:solidFill>
                  <a:srgbClr val="F8F8F2"/>
                </a:solidFill>
                <a:ea typeface="+mn-lt"/>
                <a:cs typeface="+mn-lt"/>
              </a:rPr>
              <a:t> software e dos </a:t>
            </a:r>
            <a:r>
              <a:rPr lang="en-US" err="1">
                <a:solidFill>
                  <a:srgbClr val="F8F8F2"/>
                </a:solidFill>
                <a:ea typeface="+mn-lt"/>
                <a:cs typeface="+mn-lt"/>
              </a:rPr>
              <a:t>arquivos</a:t>
            </a:r>
            <a:r>
              <a:rPr lang="en-US">
                <a:solidFill>
                  <a:srgbClr val="F8F8F2"/>
                </a:solidFill>
                <a:ea typeface="+mn-lt"/>
                <a:cs typeface="+mn-lt"/>
              </a:rPr>
              <a:t> de </a:t>
            </a:r>
            <a:r>
              <a:rPr lang="en-US" err="1">
                <a:solidFill>
                  <a:srgbClr val="F8F8F2"/>
                </a:solidFill>
                <a:ea typeface="+mn-lt"/>
                <a:cs typeface="+mn-lt"/>
              </a:rPr>
              <a:t>documentação</a:t>
            </a:r>
            <a:r>
              <a:rPr lang="en-US">
                <a:solidFill>
                  <a:srgbClr val="F8F8F2"/>
                </a:solidFill>
                <a:ea typeface="+mn-lt"/>
                <a:cs typeface="+mn-lt"/>
              </a:rPr>
              <a:t> </a:t>
            </a:r>
            <a:r>
              <a:rPr lang="en-US" err="1">
                <a:solidFill>
                  <a:srgbClr val="F8F8F2"/>
                </a:solidFill>
                <a:ea typeface="+mn-lt"/>
                <a:cs typeface="+mn-lt"/>
              </a:rPr>
              <a:t>associados</a:t>
            </a:r>
            <a:r>
              <a:rPr lang="en-US">
                <a:solidFill>
                  <a:srgbClr val="F8F8F2"/>
                </a:solidFill>
                <a:ea typeface="+mn-lt"/>
                <a:cs typeface="+mn-lt"/>
              </a:rPr>
              <a:t> (o "Software"), para lidar no Software </a:t>
            </a:r>
            <a:r>
              <a:rPr lang="en-US" err="1">
                <a:solidFill>
                  <a:srgbClr val="F8F8F2"/>
                </a:solidFill>
                <a:ea typeface="+mn-lt"/>
                <a:cs typeface="+mn-lt"/>
              </a:rPr>
              <a:t>sem</a:t>
            </a:r>
            <a:r>
              <a:rPr lang="en-US">
                <a:solidFill>
                  <a:srgbClr val="F8F8F2"/>
                </a:solidFill>
                <a:ea typeface="+mn-lt"/>
                <a:cs typeface="+mn-lt"/>
              </a:rPr>
              <a:t> </a:t>
            </a:r>
            <a:r>
              <a:rPr lang="en-US" err="1">
                <a:solidFill>
                  <a:srgbClr val="F8F8F2"/>
                </a:solidFill>
                <a:ea typeface="+mn-lt"/>
                <a:cs typeface="+mn-lt"/>
              </a:rPr>
              <a:t>restrição</a:t>
            </a:r>
            <a:r>
              <a:rPr lang="en-US">
                <a:solidFill>
                  <a:srgbClr val="F8F8F2"/>
                </a:solidFill>
                <a:ea typeface="+mn-lt"/>
                <a:cs typeface="+mn-lt"/>
              </a:rPr>
              <a:t>, </a:t>
            </a:r>
            <a:r>
              <a:rPr lang="en-US" err="1">
                <a:solidFill>
                  <a:srgbClr val="F8F8F2"/>
                </a:solidFill>
                <a:ea typeface="+mn-lt"/>
                <a:cs typeface="+mn-lt"/>
              </a:rPr>
              <a:t>incluindo</a:t>
            </a:r>
            <a:r>
              <a:rPr lang="en-US">
                <a:solidFill>
                  <a:srgbClr val="F8F8F2"/>
                </a:solidFill>
                <a:ea typeface="+mn-lt"/>
                <a:cs typeface="+mn-lt"/>
              </a:rPr>
              <a:t> </a:t>
            </a:r>
            <a:r>
              <a:rPr lang="en-US" err="1">
                <a:solidFill>
                  <a:srgbClr val="F8F8F2"/>
                </a:solidFill>
                <a:ea typeface="+mn-lt"/>
                <a:cs typeface="+mn-lt"/>
              </a:rPr>
              <a:t>sem</a:t>
            </a:r>
            <a:r>
              <a:rPr lang="en-US">
                <a:solidFill>
                  <a:srgbClr val="F8F8F2"/>
                </a:solidFill>
                <a:ea typeface="+mn-lt"/>
                <a:cs typeface="+mn-lt"/>
              </a:rPr>
              <a:t> </a:t>
            </a:r>
            <a:r>
              <a:rPr lang="en-US" err="1">
                <a:solidFill>
                  <a:srgbClr val="F8F8F2"/>
                </a:solidFill>
                <a:ea typeface="+mn-lt"/>
                <a:cs typeface="+mn-lt"/>
              </a:rPr>
              <a:t>limitações</a:t>
            </a:r>
            <a:r>
              <a:rPr lang="en-US">
                <a:solidFill>
                  <a:srgbClr val="F8F8F2"/>
                </a:solidFill>
                <a:ea typeface="+mn-lt"/>
                <a:cs typeface="+mn-lt"/>
              </a:rPr>
              <a:t> </a:t>
            </a:r>
            <a:r>
              <a:rPr lang="en-US" err="1">
                <a:solidFill>
                  <a:srgbClr val="F8F8F2"/>
                </a:solidFill>
                <a:ea typeface="+mn-lt"/>
                <a:cs typeface="+mn-lt"/>
              </a:rPr>
              <a:t>os</a:t>
            </a:r>
            <a:r>
              <a:rPr lang="en-US">
                <a:solidFill>
                  <a:srgbClr val="F8F8F2"/>
                </a:solidFill>
                <a:ea typeface="+mn-lt"/>
                <a:cs typeface="+mn-lt"/>
              </a:rPr>
              <a:t> </a:t>
            </a:r>
            <a:r>
              <a:rPr lang="en-US" err="1">
                <a:solidFill>
                  <a:srgbClr val="F8F8F2"/>
                </a:solidFill>
                <a:ea typeface="+mn-lt"/>
                <a:cs typeface="+mn-lt"/>
              </a:rPr>
              <a:t>direitos</a:t>
            </a:r>
            <a:r>
              <a:rPr lang="en-US">
                <a:solidFill>
                  <a:srgbClr val="F8F8F2"/>
                </a:solidFill>
                <a:ea typeface="+mn-lt"/>
                <a:cs typeface="+mn-lt"/>
              </a:rPr>
              <a:t> de usar, </a:t>
            </a:r>
            <a:r>
              <a:rPr lang="en-US" err="1">
                <a:solidFill>
                  <a:srgbClr val="F8F8F2"/>
                </a:solidFill>
                <a:ea typeface="+mn-lt"/>
                <a:cs typeface="+mn-lt"/>
              </a:rPr>
              <a:t>copiar</a:t>
            </a:r>
            <a:r>
              <a:rPr lang="en-US">
                <a:solidFill>
                  <a:srgbClr val="F8F8F2"/>
                </a:solidFill>
                <a:ea typeface="+mn-lt"/>
                <a:cs typeface="+mn-lt"/>
              </a:rPr>
              <a:t>, </a:t>
            </a:r>
            <a:r>
              <a:rPr lang="en-US" err="1">
                <a:solidFill>
                  <a:srgbClr val="F8F8F2"/>
                </a:solidFill>
                <a:ea typeface="+mn-lt"/>
                <a:cs typeface="+mn-lt"/>
              </a:rPr>
              <a:t>modificar</a:t>
            </a:r>
            <a:r>
              <a:rPr lang="en-US">
                <a:solidFill>
                  <a:srgbClr val="F8F8F2"/>
                </a:solidFill>
                <a:ea typeface="+mn-lt"/>
                <a:cs typeface="+mn-lt"/>
              </a:rPr>
              <a:t>, </a:t>
            </a:r>
            <a:r>
              <a:rPr lang="en-US" err="1">
                <a:solidFill>
                  <a:srgbClr val="F8F8F2"/>
                </a:solidFill>
                <a:ea typeface="+mn-lt"/>
                <a:cs typeface="+mn-lt"/>
              </a:rPr>
              <a:t>mesclar</a:t>
            </a:r>
            <a:r>
              <a:rPr lang="en-US">
                <a:solidFill>
                  <a:srgbClr val="F8F8F2"/>
                </a:solidFill>
                <a:ea typeface="+mn-lt"/>
                <a:cs typeface="+mn-lt"/>
              </a:rPr>
              <a:t>, </a:t>
            </a:r>
            <a:r>
              <a:rPr lang="en-US" err="1">
                <a:solidFill>
                  <a:srgbClr val="F8F8F2"/>
                </a:solidFill>
                <a:ea typeface="+mn-lt"/>
                <a:cs typeface="+mn-lt"/>
              </a:rPr>
              <a:t>publicar</a:t>
            </a:r>
            <a:r>
              <a:rPr lang="en-US">
                <a:solidFill>
                  <a:srgbClr val="F8F8F2"/>
                </a:solidFill>
                <a:ea typeface="+mn-lt"/>
                <a:cs typeface="+mn-lt"/>
              </a:rPr>
              <a:t>, </a:t>
            </a:r>
            <a:r>
              <a:rPr lang="en-US" err="1">
                <a:solidFill>
                  <a:srgbClr val="F8F8F2"/>
                </a:solidFill>
                <a:ea typeface="+mn-lt"/>
                <a:cs typeface="+mn-lt"/>
              </a:rPr>
              <a:t>distribuir</a:t>
            </a:r>
            <a:r>
              <a:rPr lang="en-US">
                <a:solidFill>
                  <a:srgbClr val="F8F8F2"/>
                </a:solidFill>
                <a:ea typeface="+mn-lt"/>
                <a:cs typeface="+mn-lt"/>
              </a:rPr>
              <a:t>, </a:t>
            </a:r>
            <a:r>
              <a:rPr lang="en-US" err="1">
                <a:solidFill>
                  <a:srgbClr val="F8F8F2"/>
                </a:solidFill>
                <a:ea typeface="+mn-lt"/>
                <a:cs typeface="+mn-lt"/>
              </a:rPr>
              <a:t>sublicenciar</a:t>
            </a:r>
            <a:r>
              <a:rPr lang="en-US">
                <a:solidFill>
                  <a:srgbClr val="F8F8F2"/>
                </a:solidFill>
                <a:ea typeface="+mn-lt"/>
                <a:cs typeface="+mn-lt"/>
              </a:rPr>
              <a:t> e/</a:t>
            </a:r>
            <a:r>
              <a:rPr lang="en-US" err="1">
                <a:solidFill>
                  <a:srgbClr val="F8F8F2"/>
                </a:solidFill>
                <a:ea typeface="+mn-lt"/>
                <a:cs typeface="+mn-lt"/>
              </a:rPr>
              <a:t>ou</a:t>
            </a:r>
            <a:r>
              <a:rPr lang="en-US">
                <a:solidFill>
                  <a:srgbClr val="F8F8F2"/>
                </a:solidFill>
                <a:ea typeface="+mn-lt"/>
                <a:cs typeface="+mn-lt"/>
              </a:rPr>
              <a:t> vender </a:t>
            </a:r>
            <a:r>
              <a:rPr lang="en-US" err="1">
                <a:solidFill>
                  <a:srgbClr val="F8F8F2"/>
                </a:solidFill>
                <a:ea typeface="+mn-lt"/>
                <a:cs typeface="+mn-lt"/>
              </a:rPr>
              <a:t>cópias</a:t>
            </a:r>
            <a:r>
              <a:rPr lang="en-US">
                <a:solidFill>
                  <a:srgbClr val="F8F8F2"/>
                </a:solidFill>
                <a:ea typeface="+mn-lt"/>
                <a:cs typeface="+mn-lt"/>
              </a:rPr>
              <a:t> do Software, e </a:t>
            </a:r>
            <a:r>
              <a:rPr lang="en-US" err="1">
                <a:solidFill>
                  <a:srgbClr val="F8F8F2"/>
                </a:solidFill>
                <a:ea typeface="+mn-lt"/>
                <a:cs typeface="+mn-lt"/>
              </a:rPr>
              <a:t>permitir</a:t>
            </a:r>
            <a:r>
              <a:rPr lang="en-US">
                <a:solidFill>
                  <a:srgbClr val="F8F8F2"/>
                </a:solidFill>
                <a:ea typeface="+mn-lt"/>
                <a:cs typeface="+mn-lt"/>
              </a:rPr>
              <a:t> que </a:t>
            </a:r>
            <a:r>
              <a:rPr lang="en-US" err="1">
                <a:solidFill>
                  <a:srgbClr val="F8F8F2"/>
                </a:solidFill>
                <a:ea typeface="+mn-lt"/>
                <a:cs typeface="+mn-lt"/>
              </a:rPr>
              <a:t>pessoas</a:t>
            </a:r>
            <a:r>
              <a:rPr lang="en-US">
                <a:solidFill>
                  <a:srgbClr val="F8F8F2"/>
                </a:solidFill>
                <a:ea typeface="+mn-lt"/>
                <a:cs typeface="+mn-lt"/>
              </a:rPr>
              <a:t> a </a:t>
            </a:r>
            <a:r>
              <a:rPr lang="en-US" err="1">
                <a:solidFill>
                  <a:srgbClr val="F8F8F2"/>
                </a:solidFill>
                <a:ea typeface="+mn-lt"/>
                <a:cs typeface="+mn-lt"/>
              </a:rPr>
              <a:t>quem</a:t>
            </a:r>
            <a:r>
              <a:rPr lang="en-US">
                <a:solidFill>
                  <a:srgbClr val="F8F8F2"/>
                </a:solidFill>
                <a:ea typeface="+mn-lt"/>
                <a:cs typeface="+mn-lt"/>
              </a:rPr>
              <a:t> o Software </a:t>
            </a:r>
            <a:r>
              <a:rPr lang="en-US" err="1">
                <a:solidFill>
                  <a:srgbClr val="F8F8F2"/>
                </a:solidFill>
                <a:ea typeface="+mn-lt"/>
                <a:cs typeface="+mn-lt"/>
              </a:rPr>
              <a:t>seja</a:t>
            </a:r>
            <a:r>
              <a:rPr lang="en-US">
                <a:solidFill>
                  <a:srgbClr val="F8F8F2"/>
                </a:solidFill>
                <a:ea typeface="+mn-lt"/>
                <a:cs typeface="+mn-lt"/>
              </a:rPr>
              <a:t> </a:t>
            </a:r>
            <a:r>
              <a:rPr lang="en-US" err="1">
                <a:solidFill>
                  <a:srgbClr val="F8F8F2"/>
                </a:solidFill>
                <a:ea typeface="+mn-lt"/>
                <a:cs typeface="+mn-lt"/>
              </a:rPr>
              <a:t>fornecido</a:t>
            </a:r>
            <a:r>
              <a:rPr lang="en-US">
                <a:solidFill>
                  <a:srgbClr val="F8F8F2"/>
                </a:solidFill>
                <a:ea typeface="+mn-lt"/>
                <a:cs typeface="+mn-lt"/>
              </a:rPr>
              <a:t> a </a:t>
            </a:r>
            <a:r>
              <a:rPr lang="en-US" err="1">
                <a:solidFill>
                  <a:srgbClr val="F8F8F2"/>
                </a:solidFill>
                <a:ea typeface="+mn-lt"/>
                <a:cs typeface="+mn-lt"/>
              </a:rPr>
              <a:t>fazê</a:t>
            </a:r>
            <a:r>
              <a:rPr lang="en-US">
                <a:solidFill>
                  <a:srgbClr val="F8F8F2"/>
                </a:solidFill>
                <a:ea typeface="+mn-lt"/>
                <a:cs typeface="+mn-lt"/>
              </a:rPr>
              <a:t>-lo, </a:t>
            </a:r>
            <a:r>
              <a:rPr lang="en-US" err="1">
                <a:solidFill>
                  <a:srgbClr val="F8F8F2"/>
                </a:solidFill>
                <a:ea typeface="+mn-lt"/>
                <a:cs typeface="+mn-lt"/>
              </a:rPr>
              <a:t>sujeito</a:t>
            </a:r>
            <a:r>
              <a:rPr lang="en-US">
                <a:solidFill>
                  <a:srgbClr val="F8F8F2"/>
                </a:solidFill>
                <a:ea typeface="+mn-lt"/>
                <a:cs typeface="+mn-lt"/>
              </a:rPr>
              <a:t> </a:t>
            </a:r>
            <a:r>
              <a:rPr lang="en-US" err="1">
                <a:solidFill>
                  <a:srgbClr val="F8F8F2"/>
                </a:solidFill>
                <a:ea typeface="+mn-lt"/>
                <a:cs typeface="+mn-lt"/>
              </a:rPr>
              <a:t>às</a:t>
            </a:r>
            <a:r>
              <a:rPr lang="en-US">
                <a:solidFill>
                  <a:srgbClr val="F8F8F2"/>
                </a:solidFill>
                <a:ea typeface="+mn-lt"/>
                <a:cs typeface="+mn-lt"/>
              </a:rPr>
              <a:t> </a:t>
            </a:r>
            <a:r>
              <a:rPr lang="en-US" err="1">
                <a:solidFill>
                  <a:srgbClr val="F8F8F2"/>
                </a:solidFill>
                <a:ea typeface="+mn-lt"/>
                <a:cs typeface="+mn-lt"/>
              </a:rPr>
              <a:t>seguintes</a:t>
            </a:r>
            <a:r>
              <a:rPr lang="en-US">
                <a:solidFill>
                  <a:srgbClr val="F8F8F2"/>
                </a:solidFill>
                <a:ea typeface="+mn-lt"/>
                <a:cs typeface="+mn-lt"/>
              </a:rPr>
              <a:t> </a:t>
            </a:r>
            <a:r>
              <a:rPr lang="en-US" err="1">
                <a:solidFill>
                  <a:srgbClr val="F8F8F2"/>
                </a:solidFill>
                <a:ea typeface="+mn-lt"/>
                <a:cs typeface="+mn-lt"/>
              </a:rPr>
              <a:t>condições</a:t>
            </a:r>
            <a:r>
              <a:rPr lang="en-US">
                <a:solidFill>
                  <a:srgbClr val="F8F8F2"/>
                </a:solidFill>
                <a:ea typeface="+mn-lt"/>
                <a:cs typeface="+mn-lt"/>
              </a:rPr>
              <a:t>:</a:t>
            </a:r>
            <a:endParaRPr lang="en-US">
              <a:ea typeface="Calibri"/>
              <a:cs typeface="Calibri"/>
            </a:endParaRPr>
          </a:p>
          <a:p>
            <a:endParaRPr lang="en-US">
              <a:solidFill>
                <a:srgbClr val="F8F8F2"/>
              </a:solidFill>
              <a:ea typeface="+mn-lt"/>
              <a:cs typeface="+mn-lt"/>
            </a:endParaRPr>
          </a:p>
          <a:p>
            <a:r>
              <a:rPr lang="en-US">
                <a:solidFill>
                  <a:srgbClr val="F8F8F2"/>
                </a:solidFill>
                <a:ea typeface="+mn-lt"/>
                <a:cs typeface="+mn-lt"/>
              </a:rPr>
              <a:t>Este aviso de </a:t>
            </a:r>
            <a:r>
              <a:rPr lang="en-US" err="1">
                <a:solidFill>
                  <a:srgbClr val="F8F8F2"/>
                </a:solidFill>
                <a:ea typeface="+mn-lt"/>
                <a:cs typeface="+mn-lt"/>
              </a:rPr>
              <a:t>direitos</a:t>
            </a:r>
            <a:r>
              <a:rPr lang="en-US">
                <a:solidFill>
                  <a:srgbClr val="F8F8F2"/>
                </a:solidFill>
                <a:ea typeface="+mn-lt"/>
                <a:cs typeface="+mn-lt"/>
              </a:rPr>
              <a:t> </a:t>
            </a:r>
            <a:r>
              <a:rPr lang="en-US" err="1">
                <a:solidFill>
                  <a:srgbClr val="F8F8F2"/>
                </a:solidFill>
                <a:ea typeface="+mn-lt"/>
                <a:cs typeface="+mn-lt"/>
              </a:rPr>
              <a:t>autorais</a:t>
            </a:r>
            <a:r>
              <a:rPr lang="en-US">
                <a:solidFill>
                  <a:srgbClr val="F8F8F2"/>
                </a:solidFill>
                <a:ea typeface="+mn-lt"/>
                <a:cs typeface="+mn-lt"/>
              </a:rPr>
              <a:t> e </a:t>
            </a:r>
            <a:r>
              <a:rPr lang="en-US" err="1">
                <a:solidFill>
                  <a:srgbClr val="F8F8F2"/>
                </a:solidFill>
                <a:ea typeface="+mn-lt"/>
                <a:cs typeface="+mn-lt"/>
              </a:rPr>
              <a:t>este</a:t>
            </a:r>
            <a:r>
              <a:rPr lang="en-US">
                <a:solidFill>
                  <a:srgbClr val="F8F8F2"/>
                </a:solidFill>
                <a:ea typeface="+mn-lt"/>
                <a:cs typeface="+mn-lt"/>
              </a:rPr>
              <a:t> aviso de </a:t>
            </a:r>
            <a:r>
              <a:rPr lang="en-US" err="1">
                <a:solidFill>
                  <a:srgbClr val="F8F8F2"/>
                </a:solidFill>
                <a:ea typeface="+mn-lt"/>
                <a:cs typeface="+mn-lt"/>
              </a:rPr>
              <a:t>permissão</a:t>
            </a:r>
            <a:r>
              <a:rPr lang="en-US">
                <a:solidFill>
                  <a:srgbClr val="F8F8F2"/>
                </a:solidFill>
                <a:ea typeface="+mn-lt"/>
                <a:cs typeface="+mn-lt"/>
              </a:rPr>
              <a:t> </a:t>
            </a:r>
            <a:r>
              <a:rPr lang="en-US" err="1">
                <a:solidFill>
                  <a:srgbClr val="F8F8F2"/>
                </a:solidFill>
                <a:ea typeface="+mn-lt"/>
                <a:cs typeface="+mn-lt"/>
              </a:rPr>
              <a:t>devem</a:t>
            </a:r>
            <a:r>
              <a:rPr lang="en-US">
                <a:solidFill>
                  <a:srgbClr val="F8F8F2"/>
                </a:solidFill>
                <a:ea typeface="+mn-lt"/>
                <a:cs typeface="+mn-lt"/>
              </a:rPr>
              <a:t> ser </a:t>
            </a:r>
            <a:r>
              <a:rPr lang="en-US" err="1">
                <a:solidFill>
                  <a:srgbClr val="F8F8F2"/>
                </a:solidFill>
                <a:ea typeface="+mn-lt"/>
                <a:cs typeface="+mn-lt"/>
              </a:rPr>
              <a:t>incluídos</a:t>
            </a:r>
            <a:r>
              <a:rPr lang="en-US">
                <a:solidFill>
                  <a:srgbClr val="F8F8F2"/>
                </a:solidFill>
                <a:ea typeface="+mn-lt"/>
                <a:cs typeface="+mn-lt"/>
              </a:rPr>
              <a:t> </a:t>
            </a:r>
            <a:r>
              <a:rPr lang="en-US" err="1">
                <a:solidFill>
                  <a:srgbClr val="F8F8F2"/>
                </a:solidFill>
                <a:ea typeface="+mn-lt"/>
                <a:cs typeface="+mn-lt"/>
              </a:rPr>
              <a:t>em</a:t>
            </a:r>
            <a:r>
              <a:rPr lang="en-US">
                <a:solidFill>
                  <a:srgbClr val="F8F8F2"/>
                </a:solidFill>
                <a:ea typeface="+mn-lt"/>
                <a:cs typeface="+mn-lt"/>
              </a:rPr>
              <a:t> </a:t>
            </a:r>
            <a:r>
              <a:rPr lang="en-US" err="1">
                <a:solidFill>
                  <a:srgbClr val="F8F8F2"/>
                </a:solidFill>
                <a:ea typeface="+mn-lt"/>
                <a:cs typeface="+mn-lt"/>
              </a:rPr>
              <a:t>todas</a:t>
            </a:r>
            <a:r>
              <a:rPr lang="en-US">
                <a:solidFill>
                  <a:srgbClr val="F8F8F2"/>
                </a:solidFill>
                <a:ea typeface="+mn-lt"/>
                <a:cs typeface="+mn-lt"/>
              </a:rPr>
              <a:t> as </a:t>
            </a:r>
            <a:r>
              <a:rPr lang="en-US" err="1">
                <a:solidFill>
                  <a:srgbClr val="F8F8F2"/>
                </a:solidFill>
                <a:ea typeface="+mn-lt"/>
                <a:cs typeface="+mn-lt"/>
              </a:rPr>
              <a:t>cópias</a:t>
            </a:r>
            <a:r>
              <a:rPr lang="en-US">
                <a:solidFill>
                  <a:srgbClr val="F8F8F2"/>
                </a:solidFill>
                <a:ea typeface="+mn-lt"/>
                <a:cs typeface="+mn-lt"/>
              </a:rPr>
              <a:t> </a:t>
            </a:r>
            <a:r>
              <a:rPr lang="en-US" err="1">
                <a:solidFill>
                  <a:srgbClr val="F8F8F2"/>
                </a:solidFill>
                <a:ea typeface="+mn-lt"/>
                <a:cs typeface="+mn-lt"/>
              </a:rPr>
              <a:t>ou</a:t>
            </a:r>
            <a:r>
              <a:rPr lang="en-US">
                <a:solidFill>
                  <a:srgbClr val="F8F8F2"/>
                </a:solidFill>
                <a:ea typeface="+mn-lt"/>
                <a:cs typeface="+mn-lt"/>
              </a:rPr>
              <a:t> partes </a:t>
            </a:r>
            <a:r>
              <a:rPr lang="en-US" err="1">
                <a:solidFill>
                  <a:srgbClr val="F8F8F2"/>
                </a:solidFill>
                <a:ea typeface="+mn-lt"/>
                <a:cs typeface="+mn-lt"/>
              </a:rPr>
              <a:t>substanciais</a:t>
            </a:r>
            <a:r>
              <a:rPr lang="en-US">
                <a:solidFill>
                  <a:srgbClr val="F8F8F2"/>
                </a:solidFill>
                <a:ea typeface="+mn-lt"/>
                <a:cs typeface="+mn-lt"/>
              </a:rPr>
              <a:t> do Software.</a:t>
            </a:r>
            <a:endParaRPr lang="en-US">
              <a:ea typeface="Calibri"/>
              <a:cs typeface="Calibri"/>
            </a:endParaRPr>
          </a:p>
          <a:p>
            <a:r>
              <a:rPr lang="en-US">
                <a:solidFill>
                  <a:srgbClr val="F8F8F2"/>
                </a:solidFill>
                <a:ea typeface="+mn-lt"/>
                <a:cs typeface="+mn-lt"/>
              </a:rPr>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endParaRPr lang="en-US">
              <a:ea typeface="Calibri"/>
              <a:cs typeface="Calibri"/>
            </a:endParaRPr>
          </a:p>
          <a:p>
            <a:endParaRPr lang="en-US">
              <a:solidFill>
                <a:srgbClr val="F8F8F2"/>
              </a:solidFill>
              <a:ea typeface="+mn-lt"/>
              <a:cs typeface="+mn-lt"/>
            </a:endParaRPr>
          </a:p>
          <a:p>
            <a:r>
              <a:rPr lang="en-US">
                <a:solidFill>
                  <a:srgbClr val="F8F8F2"/>
                </a:solidFill>
                <a:ea typeface="+mn-lt"/>
                <a:cs typeface="+mn-lt"/>
              </a:rPr>
              <a:t>Para </a:t>
            </a:r>
            <a:r>
              <a:rPr lang="en-US" err="1">
                <a:solidFill>
                  <a:srgbClr val="F8F8F2"/>
                </a:solidFill>
                <a:ea typeface="+mn-lt"/>
                <a:cs typeface="+mn-lt"/>
              </a:rPr>
              <a:t>mais</a:t>
            </a:r>
            <a:r>
              <a:rPr lang="en-US">
                <a:solidFill>
                  <a:srgbClr val="F8F8F2"/>
                </a:solidFill>
                <a:ea typeface="+mn-lt"/>
                <a:cs typeface="+mn-lt"/>
              </a:rPr>
              <a:t> </a:t>
            </a:r>
            <a:r>
              <a:rPr lang="en-US" err="1">
                <a:solidFill>
                  <a:srgbClr val="F8F8F2"/>
                </a:solidFill>
                <a:ea typeface="+mn-lt"/>
                <a:cs typeface="+mn-lt"/>
              </a:rPr>
              <a:t>informações</a:t>
            </a:r>
            <a:r>
              <a:rPr lang="en-US">
                <a:solidFill>
                  <a:srgbClr val="F8F8F2"/>
                </a:solidFill>
                <a:ea typeface="+mn-lt"/>
                <a:cs typeface="+mn-lt"/>
              </a:rPr>
              <a:t> </a:t>
            </a:r>
            <a:r>
              <a:rPr lang="en-US" err="1">
                <a:solidFill>
                  <a:srgbClr val="F8F8F2"/>
                </a:solidFill>
                <a:ea typeface="+mn-lt"/>
                <a:cs typeface="+mn-lt"/>
              </a:rPr>
              <a:t>sobre</a:t>
            </a:r>
            <a:r>
              <a:rPr lang="en-US">
                <a:solidFill>
                  <a:srgbClr val="F8F8F2"/>
                </a:solidFill>
                <a:ea typeface="+mn-lt"/>
                <a:cs typeface="+mn-lt"/>
              </a:rPr>
              <a:t> a </a:t>
            </a:r>
            <a:r>
              <a:rPr lang="en-US" err="1">
                <a:solidFill>
                  <a:srgbClr val="F8F8F2"/>
                </a:solidFill>
                <a:ea typeface="+mn-lt"/>
                <a:cs typeface="+mn-lt"/>
              </a:rPr>
              <a:t>Licença</a:t>
            </a:r>
            <a:r>
              <a:rPr lang="en-US">
                <a:solidFill>
                  <a:srgbClr val="F8F8F2"/>
                </a:solidFill>
                <a:ea typeface="+mn-lt"/>
                <a:cs typeface="+mn-lt"/>
              </a:rPr>
              <a:t> MIT: </a:t>
            </a:r>
            <a:r>
              <a:rPr lang="en-US" u="sng">
                <a:solidFill>
                  <a:srgbClr val="F8F8F2"/>
                </a:solidFill>
                <a:ea typeface="+mn-lt"/>
                <a:cs typeface="+mn-lt"/>
                <a:hlinkClick r:id="rId15"/>
              </a:rPr>
              <a:t>https://opensource.org/licenses/MIT</a:t>
            </a:r>
            <a:endParaRPr lang="en-US">
              <a:ea typeface="Calibri"/>
              <a:cs typeface="Calibri"/>
            </a:endParaRPr>
          </a:p>
          <a:p>
            <a:endParaRPr lang="en-US">
              <a:solidFill>
                <a:srgbClr val="F8F8F2"/>
              </a:solidFill>
              <a:latin typeface="Consolas"/>
              <a:ea typeface="Calibri"/>
              <a:cs typeface="Calibri"/>
            </a:endParaRPr>
          </a:p>
          <a:p>
            <a:endParaRPr lang="en-US">
              <a:solidFill>
                <a:srgbClr val="F8F8F2"/>
              </a:solidFill>
              <a:latin typeface="Consolas"/>
              <a:ea typeface="Calibri"/>
              <a:cs typeface="Calibri"/>
            </a:endParaRPr>
          </a:p>
        </p:txBody>
      </p:sp>
    </p:spTree>
    <p:extLst>
      <p:ext uri="{BB962C8B-B14F-4D97-AF65-F5344CB8AC3E}">
        <p14:creationId xmlns:p14="http://schemas.microsoft.com/office/powerpoint/2010/main" val="3179650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5C989B0A-ABC4-B041-D41B-83EC090FE389}"/>
            </a:ext>
          </a:extLst>
        </p:cNvPr>
        <p:cNvGrpSpPr/>
        <p:nvPr/>
      </p:nvGrpSpPr>
      <p:grpSpPr>
        <a:xfrm>
          <a:off x="0" y="0"/>
          <a:ext cx="0" cy="0"/>
          <a:chOff x="0" y="0"/>
          <a:chExt cx="0" cy="0"/>
        </a:xfrm>
      </p:grpSpPr>
      <p:sp>
        <p:nvSpPr>
          <p:cNvPr id="17" name="TextBox 17">
            <a:extLst>
              <a:ext uri="{FF2B5EF4-FFF2-40B4-BE49-F238E27FC236}">
                <a16:creationId xmlns:a16="http://schemas.microsoft.com/office/drawing/2014/main" id="{540F2763-99C3-DFAF-EEF9-C2EA02C1C57D}"/>
              </a:ext>
            </a:extLst>
          </p:cNvPr>
          <p:cNvSpPr txBox="1"/>
          <p:nvPr/>
        </p:nvSpPr>
        <p:spPr>
          <a:xfrm>
            <a:off x="2546344" y="980700"/>
            <a:ext cx="13180548" cy="848822"/>
          </a:xfrm>
          <a:prstGeom prst="rect">
            <a:avLst/>
          </a:prstGeom>
        </p:spPr>
        <p:txBody>
          <a:bodyPr lIns="0" tIns="0" rIns="0" bIns="0" rtlCol="0" anchor="t">
            <a:spAutoFit/>
          </a:bodyPr>
          <a:lstStyle/>
          <a:p>
            <a:pPr>
              <a:lnSpc>
                <a:spcPts val="7280"/>
              </a:lnSpc>
            </a:pPr>
            <a:r>
              <a:rPr lang="en-US" sz="5200" b="1">
                <a:solidFill>
                  <a:schemeClr val="bg1"/>
                </a:solidFill>
                <a:latin typeface="Arial"/>
                <a:cs typeface="Arial"/>
              </a:rPr>
              <a:t>Mercado </a:t>
            </a:r>
            <a:r>
              <a:rPr lang="en-US" sz="5200" b="1" err="1">
                <a:solidFill>
                  <a:schemeClr val="bg1"/>
                </a:solidFill>
                <a:latin typeface="Arial"/>
                <a:cs typeface="Arial"/>
              </a:rPr>
              <a:t>Atual</a:t>
            </a:r>
            <a:endParaRPr lang="en-US" sz="5200" b="1">
              <a:solidFill>
                <a:schemeClr val="bg1"/>
              </a:solidFill>
              <a:latin typeface="Arial"/>
              <a:cs typeface="Arial"/>
            </a:endParaRPr>
          </a:p>
        </p:txBody>
      </p:sp>
      <p:grpSp>
        <p:nvGrpSpPr>
          <p:cNvPr id="26" name="Group 26">
            <a:extLst>
              <a:ext uri="{FF2B5EF4-FFF2-40B4-BE49-F238E27FC236}">
                <a16:creationId xmlns:a16="http://schemas.microsoft.com/office/drawing/2014/main" id="{BACD5615-99E2-29D0-0B53-EE838091FB7E}"/>
              </a:ext>
            </a:extLst>
          </p:cNvPr>
          <p:cNvGrpSpPr/>
          <p:nvPr/>
        </p:nvGrpSpPr>
        <p:grpSpPr>
          <a:xfrm>
            <a:off x="-1823" y="-170798"/>
            <a:ext cx="1600200" cy="10463635"/>
            <a:chOff x="0" y="-47625"/>
            <a:chExt cx="812800" cy="2917664"/>
          </a:xfrm>
        </p:grpSpPr>
        <p:sp>
          <p:nvSpPr>
            <p:cNvPr id="27" name="Freeform 27">
              <a:extLst>
                <a:ext uri="{FF2B5EF4-FFF2-40B4-BE49-F238E27FC236}">
                  <a16:creationId xmlns:a16="http://schemas.microsoft.com/office/drawing/2014/main" id="{B93D6114-204D-FE58-0F58-F19D279F52E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8" name="TextBox 28">
              <a:extLst>
                <a:ext uri="{FF2B5EF4-FFF2-40B4-BE49-F238E27FC236}">
                  <a16:creationId xmlns:a16="http://schemas.microsoft.com/office/drawing/2014/main" id="{DAFCD52F-B3A2-617C-9DD4-D9E784579AE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p>
          </p:txBody>
        </p:sp>
      </p:grpSp>
      <p:grpSp>
        <p:nvGrpSpPr>
          <p:cNvPr id="42" name="Group 2">
            <a:extLst>
              <a:ext uri="{FF2B5EF4-FFF2-40B4-BE49-F238E27FC236}">
                <a16:creationId xmlns:a16="http://schemas.microsoft.com/office/drawing/2014/main" id="{94B36964-EA86-494C-D809-400B0BF13093}"/>
              </a:ext>
            </a:extLst>
          </p:cNvPr>
          <p:cNvGrpSpPr/>
          <p:nvPr/>
        </p:nvGrpSpPr>
        <p:grpSpPr>
          <a:xfrm>
            <a:off x="1871771" y="1830596"/>
            <a:ext cx="13587950" cy="6628033"/>
            <a:chOff x="0" y="-47625"/>
            <a:chExt cx="4545659" cy="2215092"/>
          </a:xfrm>
        </p:grpSpPr>
        <p:sp>
          <p:nvSpPr>
            <p:cNvPr id="40" name="Freeform 3">
              <a:extLst>
                <a:ext uri="{FF2B5EF4-FFF2-40B4-BE49-F238E27FC236}">
                  <a16:creationId xmlns:a16="http://schemas.microsoft.com/office/drawing/2014/main" id="{944B6152-9918-CB89-C63B-479E572BC357}"/>
                </a:ext>
              </a:extLst>
            </p:cNvPr>
            <p:cNvSpPr/>
            <p:nvPr/>
          </p:nvSpPr>
          <p:spPr>
            <a:xfrm>
              <a:off x="0" y="0"/>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chemeClr val="accent6"/>
              </a:solidFill>
              <a:prstDash val="solid"/>
              <a:miter/>
            </a:ln>
          </p:spPr>
        </p:sp>
        <p:sp>
          <p:nvSpPr>
            <p:cNvPr id="41" name="TextBox 4">
              <a:extLst>
                <a:ext uri="{FF2B5EF4-FFF2-40B4-BE49-F238E27FC236}">
                  <a16:creationId xmlns:a16="http://schemas.microsoft.com/office/drawing/2014/main" id="{C978EBD6-614B-82E2-A8A7-8BEB5AC05277}"/>
                </a:ext>
              </a:extLst>
            </p:cNvPr>
            <p:cNvSpPr txBox="1"/>
            <p:nvPr/>
          </p:nvSpPr>
          <p:spPr>
            <a:xfrm>
              <a:off x="0" y="-47625"/>
              <a:ext cx="4545659" cy="2215092"/>
            </a:xfrm>
            <a:prstGeom prst="rect">
              <a:avLst/>
            </a:prstGeom>
          </p:spPr>
          <p:txBody>
            <a:bodyPr lIns="50800" tIns="50800" rIns="50800" bIns="50800" rtlCol="0" anchor="ctr"/>
            <a:lstStyle/>
            <a:p>
              <a:pPr algn="ctr">
                <a:lnSpc>
                  <a:spcPts val="3219"/>
                </a:lnSpc>
              </a:pPr>
              <a:endParaRPr/>
            </a:p>
          </p:txBody>
        </p:sp>
      </p:grpSp>
      <p:sp>
        <p:nvSpPr>
          <p:cNvPr id="5" name="CaixaDeTexto 4">
            <a:extLst>
              <a:ext uri="{FF2B5EF4-FFF2-40B4-BE49-F238E27FC236}">
                <a16:creationId xmlns:a16="http://schemas.microsoft.com/office/drawing/2014/main" id="{27D3C6EF-6AB8-AF61-E300-D7580DB8E1C4}"/>
              </a:ext>
            </a:extLst>
          </p:cNvPr>
          <p:cNvSpPr txBox="1"/>
          <p:nvPr/>
        </p:nvSpPr>
        <p:spPr>
          <a:xfrm>
            <a:off x="1868687" y="8629651"/>
            <a:ext cx="13586231" cy="1038746"/>
          </a:xfrm>
          <a:prstGeom prst="rect">
            <a:avLst/>
          </a:prstGeom>
        </p:spPr>
        <p:txBody>
          <a:bodyPr wrap="square" lIns="0" tIns="0" rIns="0" bIns="0" rtlCol="0" anchor="t">
            <a:spAutoFit/>
          </a:bodyPr>
          <a:lstStyle/>
          <a:p>
            <a:pPr>
              <a:lnSpc>
                <a:spcPts val="2700"/>
              </a:lnSpc>
            </a:pPr>
            <a:r>
              <a:rPr lang="pt-BR" sz="2250" b="1">
                <a:solidFill>
                  <a:schemeClr val="bg1"/>
                </a:solidFill>
                <a:latin typeface="Arial"/>
                <a:cs typeface="Arial"/>
              </a:rPr>
              <a:t>Fontes: </a:t>
            </a:r>
            <a:r>
              <a:rPr lang="pt-BR" sz="2250" b="1">
                <a:solidFill>
                  <a:schemeClr val="accent6"/>
                </a:solidFill>
                <a:latin typeface="Arial"/>
                <a:cs typeface="Arial"/>
                <a:hlinkClick r:id="rId2">
                  <a:extLst>
                    <a:ext uri="{A12FA001-AC4F-418D-AE19-62706E023703}">
                      <ahyp:hlinkClr xmlns:ahyp="http://schemas.microsoft.com/office/drawing/2018/hyperlinkcolor" val="tx"/>
                    </a:ext>
                  </a:extLst>
                </a:hlinkClick>
              </a:rPr>
              <a:t>CBIC</a:t>
            </a:r>
            <a:r>
              <a:rPr lang="pt-BR" sz="2250" b="1">
                <a:solidFill>
                  <a:schemeClr val="accent6"/>
                </a:solidFill>
                <a:latin typeface="Arial"/>
                <a:cs typeface="Arial"/>
              </a:rPr>
              <a:t> </a:t>
            </a:r>
            <a:r>
              <a:rPr lang="pt-BR" sz="2250" b="1">
                <a:solidFill>
                  <a:srgbClr val="F79646"/>
                </a:solidFill>
                <a:latin typeface="Arial"/>
                <a:cs typeface="Arial"/>
              </a:rPr>
              <a:t>[1]; </a:t>
            </a:r>
            <a:r>
              <a:rPr lang="pt-BR" sz="2250" b="1">
                <a:solidFill>
                  <a:schemeClr val="accent6"/>
                </a:solidFill>
                <a:latin typeface="Arial"/>
                <a:cs typeface="Arial"/>
                <a:hlinkClick r:id="rId3">
                  <a:extLst>
                    <a:ext uri="{A12FA001-AC4F-418D-AE19-62706E023703}">
                      <ahyp:hlinkClr xmlns:ahyp="http://schemas.microsoft.com/office/drawing/2018/hyperlinkcolor" val="tx"/>
                    </a:ext>
                  </a:extLst>
                </a:hlinkClick>
              </a:rPr>
              <a:t>Large, Portilho &amp; Jardim</a:t>
            </a:r>
            <a:r>
              <a:rPr lang="pt-BR" sz="2250" b="1">
                <a:solidFill>
                  <a:schemeClr val="accent6"/>
                </a:solidFill>
                <a:latin typeface="Arial"/>
                <a:cs typeface="Arial"/>
              </a:rPr>
              <a:t> </a:t>
            </a:r>
            <a:r>
              <a:rPr lang="pt-BR" sz="2250" b="1">
                <a:solidFill>
                  <a:srgbClr val="F79646"/>
                </a:solidFill>
                <a:latin typeface="Arial"/>
                <a:cs typeface="Arial"/>
              </a:rPr>
              <a:t>[2]; </a:t>
            </a:r>
            <a:r>
              <a:rPr lang="pt-BR" sz="2300" b="1">
                <a:solidFill>
                  <a:srgbClr val="F79646"/>
                </a:solidFill>
                <a:latin typeface="Arial"/>
                <a:cs typeface="Arial"/>
                <a:hlinkClick r:id="rId4">
                  <a:extLst>
                    <a:ext uri="{A12FA001-AC4F-418D-AE19-62706E023703}">
                      <ahyp:hlinkClr xmlns:ahyp="http://schemas.microsoft.com/office/drawing/2018/hyperlinkcolor" val="tx"/>
                    </a:ext>
                  </a:extLst>
                </a:hlinkClick>
              </a:rPr>
              <a:t>Elevon</a:t>
            </a:r>
            <a:r>
              <a:rPr lang="pt-BR" sz="2300" b="1">
                <a:solidFill>
                  <a:schemeClr val="accent6"/>
                </a:solidFill>
                <a:latin typeface="Arial"/>
                <a:cs typeface="Arial"/>
              </a:rPr>
              <a:t>, </a:t>
            </a:r>
            <a:r>
              <a:rPr lang="pt-BR" sz="2300" b="1">
                <a:solidFill>
                  <a:srgbClr val="F79646"/>
                </a:solidFill>
                <a:latin typeface="Arial"/>
                <a:cs typeface="Arial"/>
                <a:hlinkClick r:id="rId5">
                  <a:extLst>
                    <a:ext uri="{A12FA001-AC4F-418D-AE19-62706E023703}">
                      <ahyp:hlinkClr xmlns:ahyp="http://schemas.microsoft.com/office/drawing/2018/hyperlinkcolor" val="tx"/>
                    </a:ext>
                  </a:extLst>
                </a:hlinkClick>
              </a:rPr>
              <a:t>Captei</a:t>
            </a:r>
            <a:r>
              <a:rPr lang="pt-BR" sz="2300" b="1">
                <a:solidFill>
                  <a:schemeClr val="accent6"/>
                </a:solidFill>
                <a:latin typeface="Arial"/>
                <a:cs typeface="Arial"/>
              </a:rPr>
              <a:t>, </a:t>
            </a:r>
            <a:r>
              <a:rPr lang="pt-BR" sz="2300" b="1">
                <a:solidFill>
                  <a:srgbClr val="F79646"/>
                </a:solidFill>
                <a:latin typeface="Arial"/>
                <a:cs typeface="Arial"/>
                <a:hlinkClick r:id="rId6">
                  <a:extLst>
                    <a:ext uri="{A12FA001-AC4F-418D-AE19-62706E023703}">
                      <ahyp:hlinkClr xmlns:ahyp="http://schemas.microsoft.com/office/drawing/2018/hyperlinkcolor" val="tx"/>
                    </a:ext>
                  </a:extLst>
                </a:hlinkClick>
              </a:rPr>
              <a:t>Tarjab</a:t>
            </a:r>
            <a:r>
              <a:rPr lang="pt-BR" sz="2300" b="1">
                <a:solidFill>
                  <a:schemeClr val="accent6"/>
                </a:solidFill>
                <a:latin typeface="Arial"/>
                <a:cs typeface="Arial"/>
              </a:rPr>
              <a:t> [3]; </a:t>
            </a:r>
            <a:r>
              <a:rPr lang="pt-BR" sz="2300" b="1">
                <a:solidFill>
                  <a:schemeClr val="accent6"/>
                </a:solidFill>
                <a:latin typeface="Articulat Medium"/>
                <a:cs typeface="Arial"/>
                <a:hlinkClick r:id="rId7">
                  <a:extLst>
                    <a:ext uri="{A12FA001-AC4F-418D-AE19-62706E023703}">
                      <ahyp:hlinkClr xmlns:ahyp="http://schemas.microsoft.com/office/drawing/2018/hyperlinkcolor" val="tx"/>
                    </a:ext>
                  </a:extLst>
                </a:hlinkClick>
              </a:rPr>
              <a:t>Portal Service Team</a:t>
            </a:r>
            <a:r>
              <a:rPr lang="pt-BR" sz="2300" b="1">
                <a:solidFill>
                  <a:schemeClr val="accent6"/>
                </a:solidFill>
                <a:latin typeface="Arial"/>
                <a:cs typeface="Arial"/>
                <a:hlinkClick r:id="rId7">
                  <a:extLst>
                    <a:ext uri="{A12FA001-AC4F-418D-AE19-62706E023703}">
                      <ahyp:hlinkClr xmlns:ahyp="http://schemas.microsoft.com/office/drawing/2018/hyperlinkcolor" val="tx"/>
                    </a:ext>
                  </a:extLst>
                </a:hlinkClick>
              </a:rPr>
              <a:t> Vistorias de Imóveis</a:t>
            </a:r>
            <a:r>
              <a:rPr lang="pt-BR" sz="2300" b="1">
                <a:solidFill>
                  <a:schemeClr val="accent6"/>
                </a:solidFill>
                <a:latin typeface="Arial"/>
                <a:cs typeface="Arial"/>
              </a:rPr>
              <a:t> [4]</a:t>
            </a:r>
            <a:endParaRPr lang="en-US" sz="2300">
              <a:solidFill>
                <a:schemeClr val="accent6"/>
              </a:solidFill>
              <a:latin typeface="Arial"/>
              <a:cs typeface="Arial"/>
            </a:endParaRPr>
          </a:p>
          <a:p>
            <a:pPr>
              <a:lnSpc>
                <a:spcPts val="2700"/>
              </a:lnSpc>
            </a:pPr>
            <a:endParaRPr lang="pt-BR" sz="2300" b="1">
              <a:solidFill>
                <a:schemeClr val="accent6"/>
              </a:solidFill>
              <a:latin typeface="Arial"/>
              <a:cs typeface="Arial"/>
            </a:endParaRPr>
          </a:p>
        </p:txBody>
      </p:sp>
      <p:sp>
        <p:nvSpPr>
          <p:cNvPr id="7" name="CaixaDeTexto 6">
            <a:extLst>
              <a:ext uri="{FF2B5EF4-FFF2-40B4-BE49-F238E27FC236}">
                <a16:creationId xmlns:a16="http://schemas.microsoft.com/office/drawing/2014/main" id="{3147548F-5779-C895-B4DF-CA3053D8A028}"/>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6</a:t>
            </a:r>
          </a:p>
        </p:txBody>
      </p:sp>
      <p:sp>
        <p:nvSpPr>
          <p:cNvPr id="8" name="Retângulo: Cantos Arredondados 7">
            <a:extLst>
              <a:ext uri="{FF2B5EF4-FFF2-40B4-BE49-F238E27FC236}">
                <a16:creationId xmlns:a16="http://schemas.microsoft.com/office/drawing/2014/main" id="{93BC3258-5259-4628-C943-6083FC956650}"/>
              </a:ext>
            </a:extLst>
          </p:cNvPr>
          <p:cNvSpPr/>
          <p:nvPr/>
        </p:nvSpPr>
        <p:spPr>
          <a:xfrm>
            <a:off x="3595057" y="2394262"/>
            <a:ext cx="4206240" cy="267462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a:latin typeface="Arial"/>
                <a:ea typeface="+mn-lt"/>
                <a:cs typeface="+mn-lt"/>
              </a:rPr>
              <a:t>20,9%</a:t>
            </a:r>
            <a:r>
              <a:rPr lang="pt-BR" sz="2400">
                <a:latin typeface="Arial"/>
                <a:ea typeface="+mn-lt"/>
                <a:cs typeface="+mn-lt"/>
              </a:rPr>
              <a:t> </a:t>
            </a:r>
            <a:r>
              <a:rPr lang="pt-BR" sz="2800">
                <a:latin typeface="Arial"/>
                <a:ea typeface="+mn-lt"/>
                <a:cs typeface="+mn-lt"/>
              </a:rPr>
              <a:t>de crescimento nas vendas de imóveis em 2024.</a:t>
            </a:r>
            <a:endParaRPr lang="pt-BR" sz="2800">
              <a:latin typeface="Arial"/>
              <a:ea typeface="Calibri"/>
              <a:cs typeface="Calibri"/>
            </a:endParaRPr>
          </a:p>
        </p:txBody>
      </p:sp>
      <p:sp>
        <p:nvSpPr>
          <p:cNvPr id="9" name="Retângulo: Cantos Arredondados 8">
            <a:extLst>
              <a:ext uri="{FF2B5EF4-FFF2-40B4-BE49-F238E27FC236}">
                <a16:creationId xmlns:a16="http://schemas.microsoft.com/office/drawing/2014/main" id="{D788BF4A-7802-EA74-814D-2CF16752EA98}"/>
              </a:ext>
            </a:extLst>
          </p:cNvPr>
          <p:cNvSpPr/>
          <p:nvPr/>
        </p:nvSpPr>
        <p:spPr>
          <a:xfrm>
            <a:off x="9676680" y="2394262"/>
            <a:ext cx="4206240" cy="267462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3200" b="1">
                <a:latin typeface="Arial"/>
                <a:ea typeface="+mn-lt"/>
                <a:cs typeface="+mn-lt"/>
              </a:rPr>
              <a:t>18,6%</a:t>
            </a:r>
            <a:r>
              <a:rPr lang="pt-BR" sz="3200">
                <a:latin typeface="Arial"/>
                <a:ea typeface="+mn-lt"/>
                <a:cs typeface="+mn-lt"/>
              </a:rPr>
              <a:t> </a:t>
            </a:r>
            <a:r>
              <a:rPr lang="pt-BR" sz="2800">
                <a:latin typeface="Arial"/>
                <a:ea typeface="+mn-lt"/>
                <a:cs typeface="+mn-lt"/>
              </a:rPr>
              <a:t>de aumento nos lançamentos imobiliários no mesmo ano.</a:t>
            </a:r>
            <a:endParaRPr lang="pt-BR" sz="2800">
              <a:latin typeface="Arial"/>
              <a:ea typeface="Calibri"/>
              <a:cs typeface="Calibri"/>
            </a:endParaRPr>
          </a:p>
        </p:txBody>
      </p:sp>
      <p:sp>
        <p:nvSpPr>
          <p:cNvPr id="10" name="Retângulo: Cantos Arredondados 9">
            <a:extLst>
              <a:ext uri="{FF2B5EF4-FFF2-40B4-BE49-F238E27FC236}">
                <a16:creationId xmlns:a16="http://schemas.microsoft.com/office/drawing/2014/main" id="{C6792F7D-9D23-E75A-4734-63B24827DBFF}"/>
              </a:ext>
            </a:extLst>
          </p:cNvPr>
          <p:cNvSpPr/>
          <p:nvPr/>
        </p:nvSpPr>
        <p:spPr>
          <a:xfrm>
            <a:off x="3595057" y="5542903"/>
            <a:ext cx="4206240" cy="267462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800">
                <a:latin typeface="Arial"/>
                <a:ea typeface="+mn-lt"/>
                <a:cs typeface="+mn-lt"/>
              </a:rPr>
              <a:t>Setor deve crescer entre</a:t>
            </a:r>
            <a:r>
              <a:rPr lang="pt-BR" sz="2400">
                <a:latin typeface="Arial"/>
                <a:ea typeface="+mn-lt"/>
                <a:cs typeface="+mn-lt"/>
              </a:rPr>
              <a:t> </a:t>
            </a:r>
            <a:r>
              <a:rPr lang="pt-BR" sz="3200" b="1">
                <a:latin typeface="Arial"/>
                <a:ea typeface="+mn-lt"/>
                <a:cs typeface="+mn-lt"/>
              </a:rPr>
              <a:t>5%</a:t>
            </a:r>
            <a:r>
              <a:rPr lang="pt-BR" sz="2400" b="1">
                <a:latin typeface="Arial"/>
                <a:ea typeface="+mn-lt"/>
                <a:cs typeface="+mn-lt"/>
              </a:rPr>
              <a:t> a </a:t>
            </a:r>
            <a:r>
              <a:rPr lang="pt-BR" sz="3200" b="1">
                <a:latin typeface="Arial"/>
                <a:ea typeface="+mn-lt"/>
                <a:cs typeface="+mn-lt"/>
              </a:rPr>
              <a:t>7%</a:t>
            </a:r>
            <a:r>
              <a:rPr lang="pt-BR" sz="2400" b="1">
                <a:latin typeface="Arial"/>
                <a:ea typeface="+mn-lt"/>
                <a:cs typeface="+mn-lt"/>
              </a:rPr>
              <a:t> em 2025</a:t>
            </a:r>
            <a:r>
              <a:rPr lang="pt-BR" sz="2400">
                <a:latin typeface="Arial"/>
                <a:ea typeface="+mn-lt"/>
                <a:cs typeface="+mn-lt"/>
              </a:rPr>
              <a:t>.</a:t>
            </a:r>
            <a:endParaRPr lang="pt-BR" sz="2400">
              <a:latin typeface="Arial"/>
              <a:cs typeface="Arial"/>
            </a:endParaRPr>
          </a:p>
        </p:txBody>
      </p:sp>
      <p:sp>
        <p:nvSpPr>
          <p:cNvPr id="11" name="Retângulo: Cantos Arredondados 10">
            <a:extLst>
              <a:ext uri="{FF2B5EF4-FFF2-40B4-BE49-F238E27FC236}">
                <a16:creationId xmlns:a16="http://schemas.microsoft.com/office/drawing/2014/main" id="{CDAA34C0-FFF2-EDFA-4306-5DCBB8E3DE75}"/>
              </a:ext>
            </a:extLst>
          </p:cNvPr>
          <p:cNvSpPr/>
          <p:nvPr/>
        </p:nvSpPr>
        <p:spPr>
          <a:xfrm>
            <a:off x="9892339" y="5542903"/>
            <a:ext cx="4206240" cy="2674620"/>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800">
                <a:latin typeface="Arial"/>
                <a:ea typeface="+mn-lt"/>
                <a:cs typeface="+mn-lt"/>
              </a:rPr>
              <a:t>Jornada do consumidor cada vez mais </a:t>
            </a:r>
            <a:r>
              <a:rPr lang="pt-BR" sz="2800" b="1">
                <a:latin typeface="Arial"/>
                <a:ea typeface="+mn-lt"/>
                <a:cs typeface="+mn-lt"/>
              </a:rPr>
              <a:t>digital</a:t>
            </a:r>
            <a:r>
              <a:rPr lang="pt-BR" sz="2800">
                <a:latin typeface="Arial"/>
                <a:ea typeface="+mn-lt"/>
                <a:cs typeface="+mn-lt"/>
              </a:rPr>
              <a:t>,</a:t>
            </a:r>
            <a:br>
              <a:rPr lang="pt-BR" sz="2800">
                <a:latin typeface="Arial"/>
                <a:ea typeface="+mn-lt"/>
                <a:cs typeface="+mn-lt"/>
              </a:rPr>
            </a:br>
            <a:r>
              <a:rPr lang="pt-BR" sz="2800">
                <a:latin typeface="Arial"/>
                <a:ea typeface="+mn-lt"/>
                <a:cs typeface="+mn-lt"/>
              </a:rPr>
              <a:t>  e </a:t>
            </a:r>
            <a:r>
              <a:rPr lang="pt-BR" sz="2800" b="1">
                <a:latin typeface="Arial"/>
                <a:ea typeface="+mn-lt"/>
                <a:cs typeface="+mn-lt"/>
              </a:rPr>
              <a:t>soluções digitais</a:t>
            </a:r>
            <a:r>
              <a:rPr lang="pt-BR" sz="2800">
                <a:latin typeface="Arial"/>
                <a:ea typeface="+mn-lt"/>
                <a:cs typeface="+mn-lt"/>
              </a:rPr>
              <a:t>.</a:t>
            </a:r>
            <a:endParaRPr lang="pt-BR" sz="2800">
              <a:latin typeface="Arial"/>
              <a:cs typeface="Arial"/>
            </a:endParaRPr>
          </a:p>
        </p:txBody>
      </p:sp>
    </p:spTree>
    <p:extLst>
      <p:ext uri="{BB962C8B-B14F-4D97-AF65-F5344CB8AC3E}">
        <p14:creationId xmlns:p14="http://schemas.microsoft.com/office/powerpoint/2010/main" val="2372172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206E4D71-7787-0B28-5051-804B6CE9B439}"/>
            </a:ext>
          </a:extLst>
        </p:cNvPr>
        <p:cNvGrpSpPr/>
        <p:nvPr/>
      </p:nvGrpSpPr>
      <p:grpSpPr>
        <a:xfrm>
          <a:off x="0" y="0"/>
          <a:ext cx="0" cy="0"/>
          <a:chOff x="0" y="0"/>
          <a:chExt cx="0" cy="0"/>
        </a:xfrm>
      </p:grpSpPr>
      <p:sp>
        <p:nvSpPr>
          <p:cNvPr id="17" name="TextBox 17">
            <a:extLst>
              <a:ext uri="{FF2B5EF4-FFF2-40B4-BE49-F238E27FC236}">
                <a16:creationId xmlns:a16="http://schemas.microsoft.com/office/drawing/2014/main" id="{3EF8E003-17E3-8F76-2030-6C01584BD37A}"/>
              </a:ext>
            </a:extLst>
          </p:cNvPr>
          <p:cNvSpPr txBox="1"/>
          <p:nvPr/>
        </p:nvSpPr>
        <p:spPr>
          <a:xfrm>
            <a:off x="2546344" y="1236372"/>
            <a:ext cx="13180548" cy="871970"/>
          </a:xfrm>
          <a:prstGeom prst="rect">
            <a:avLst/>
          </a:prstGeom>
        </p:spPr>
        <p:txBody>
          <a:bodyPr lIns="0" tIns="0" rIns="0" bIns="0" rtlCol="0" anchor="t">
            <a:spAutoFit/>
          </a:bodyPr>
          <a:lstStyle/>
          <a:p>
            <a:pPr>
              <a:lnSpc>
                <a:spcPts val="7280"/>
              </a:lnSpc>
            </a:pPr>
            <a:r>
              <a:rPr lang="en-US" sz="5200" b="1" err="1">
                <a:solidFill>
                  <a:schemeClr val="bg1"/>
                </a:solidFill>
                <a:latin typeface="Arial"/>
                <a:cs typeface="Arial"/>
              </a:rPr>
              <a:t>Sobre</a:t>
            </a:r>
            <a:r>
              <a:rPr lang="en-US" sz="5200" b="1">
                <a:solidFill>
                  <a:schemeClr val="bg1"/>
                </a:solidFill>
                <a:latin typeface="Arial"/>
                <a:cs typeface="Arial"/>
              </a:rPr>
              <a:t> o Sistema</a:t>
            </a:r>
          </a:p>
        </p:txBody>
      </p:sp>
      <p:grpSp>
        <p:nvGrpSpPr>
          <p:cNvPr id="26" name="Group 26">
            <a:extLst>
              <a:ext uri="{FF2B5EF4-FFF2-40B4-BE49-F238E27FC236}">
                <a16:creationId xmlns:a16="http://schemas.microsoft.com/office/drawing/2014/main" id="{E2A8D216-5898-9C72-091E-239810E1A95E}"/>
              </a:ext>
            </a:extLst>
          </p:cNvPr>
          <p:cNvGrpSpPr/>
          <p:nvPr/>
        </p:nvGrpSpPr>
        <p:grpSpPr>
          <a:xfrm>
            <a:off x="-1823" y="-215916"/>
            <a:ext cx="1600202" cy="10506767"/>
            <a:chOff x="0" y="-47625"/>
            <a:chExt cx="812801" cy="2929691"/>
          </a:xfrm>
        </p:grpSpPr>
        <p:sp>
          <p:nvSpPr>
            <p:cNvPr id="27" name="Freeform 27">
              <a:extLst>
                <a:ext uri="{FF2B5EF4-FFF2-40B4-BE49-F238E27FC236}">
                  <a16:creationId xmlns:a16="http://schemas.microsoft.com/office/drawing/2014/main" id="{00CD8E3B-B5BF-A351-6E79-B0C5E1B8B215}"/>
                </a:ext>
              </a:extLst>
            </p:cNvPr>
            <p:cNvSpPr/>
            <p:nvPr/>
          </p:nvSpPr>
          <p:spPr>
            <a:xfrm>
              <a:off x="1" y="12027"/>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8" name="TextBox 28">
              <a:extLst>
                <a:ext uri="{FF2B5EF4-FFF2-40B4-BE49-F238E27FC236}">
                  <a16:creationId xmlns:a16="http://schemas.microsoft.com/office/drawing/2014/main" id="{382A4B24-6FCD-F9FD-6AFE-EB3722AD0C7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p>
          </p:txBody>
        </p:sp>
      </p:grpSp>
      <p:pic>
        <p:nvPicPr>
          <p:cNvPr id="4" name="Imagem 3" descr="Logotipo&#10;&#10;O conteúdo gerado por IA pode estar incorreto.">
            <a:extLst>
              <a:ext uri="{FF2B5EF4-FFF2-40B4-BE49-F238E27FC236}">
                <a16:creationId xmlns:a16="http://schemas.microsoft.com/office/drawing/2014/main" id="{C0609E8B-F700-442A-2066-C6A0A732B31B}"/>
              </a:ext>
            </a:extLst>
          </p:cNvPr>
          <p:cNvPicPr>
            <a:picLocks noChangeAspect="1"/>
          </p:cNvPicPr>
          <p:nvPr/>
        </p:nvPicPr>
        <p:blipFill>
          <a:blip r:embed="rId2"/>
          <a:srcRect l="5522" t="49488" r="56418" b="15165"/>
          <a:stretch>
            <a:fillRect/>
          </a:stretch>
        </p:blipFill>
        <p:spPr>
          <a:xfrm>
            <a:off x="1592168" y="8203280"/>
            <a:ext cx="2030340" cy="1842644"/>
          </a:xfrm>
          <a:prstGeom prst="rect">
            <a:avLst/>
          </a:prstGeom>
        </p:spPr>
      </p:pic>
      <p:sp>
        <p:nvSpPr>
          <p:cNvPr id="8" name="CaixaDeTexto 7">
            <a:extLst>
              <a:ext uri="{FF2B5EF4-FFF2-40B4-BE49-F238E27FC236}">
                <a16:creationId xmlns:a16="http://schemas.microsoft.com/office/drawing/2014/main" id="{51AA0ACC-72A6-2E2A-EA55-68FFEE789F4F}"/>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7</a:t>
            </a:r>
          </a:p>
        </p:txBody>
      </p:sp>
      <p:sp>
        <p:nvSpPr>
          <p:cNvPr id="2" name="CaixaDeTexto 1">
            <a:extLst>
              <a:ext uri="{FF2B5EF4-FFF2-40B4-BE49-F238E27FC236}">
                <a16:creationId xmlns:a16="http://schemas.microsoft.com/office/drawing/2014/main" id="{FE9DE1AD-A5A8-3966-85D6-2A0DB03FBBEA}"/>
              </a:ext>
            </a:extLst>
          </p:cNvPr>
          <p:cNvSpPr txBox="1"/>
          <p:nvPr/>
        </p:nvSpPr>
        <p:spPr>
          <a:xfrm>
            <a:off x="4974349" y="6181562"/>
            <a:ext cx="4171950" cy="2305951"/>
          </a:xfrm>
          <a:prstGeom prst="roundRect">
            <a:avLst/>
          </a:prstGeom>
          <a:solidFill>
            <a:srgbClr val="041D2E"/>
          </a:solidFill>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3000">
                <a:solidFill>
                  <a:srgbClr val="F79646"/>
                </a:solidFill>
                <a:latin typeface="Arial"/>
                <a:cs typeface="Arial"/>
              </a:rPr>
              <a:t> </a:t>
            </a:r>
            <a:r>
              <a:rPr lang="en-US" sz="3000" err="1">
                <a:solidFill>
                  <a:srgbClr val="F79646"/>
                </a:solidFill>
                <a:latin typeface="Arial"/>
                <a:cs typeface="Arial"/>
              </a:rPr>
              <a:t>Atende</a:t>
            </a:r>
            <a:r>
              <a:rPr lang="en-US" sz="3000">
                <a:solidFill>
                  <a:srgbClr val="F79646"/>
                </a:solidFill>
                <a:latin typeface="Arial"/>
                <a:cs typeface="Arial"/>
              </a:rPr>
              <a:t> </a:t>
            </a:r>
            <a:r>
              <a:rPr lang="en-US" sz="3000" err="1">
                <a:solidFill>
                  <a:srgbClr val="F79646"/>
                </a:solidFill>
                <a:latin typeface="Arial"/>
                <a:cs typeface="Arial"/>
              </a:rPr>
              <a:t>às</a:t>
            </a:r>
            <a:r>
              <a:rPr lang="en-US" sz="3000">
                <a:solidFill>
                  <a:srgbClr val="F79646"/>
                </a:solidFill>
                <a:latin typeface="Arial"/>
                <a:cs typeface="Arial"/>
              </a:rPr>
              <a:t> </a:t>
            </a:r>
            <a:r>
              <a:rPr lang="en-US" sz="3000" err="1">
                <a:solidFill>
                  <a:srgbClr val="F79646"/>
                </a:solidFill>
                <a:latin typeface="Arial"/>
                <a:cs typeface="Arial"/>
              </a:rPr>
              <a:t>necessidades</a:t>
            </a:r>
            <a:r>
              <a:rPr lang="en-US" sz="3000">
                <a:solidFill>
                  <a:srgbClr val="F79646"/>
                </a:solidFill>
                <a:latin typeface="Arial"/>
                <a:cs typeface="Arial"/>
              </a:rPr>
              <a:t> de </a:t>
            </a:r>
            <a:r>
              <a:rPr lang="en-US" sz="3000" err="1">
                <a:solidFill>
                  <a:srgbClr val="F79646"/>
                </a:solidFill>
                <a:latin typeface="Arial"/>
                <a:cs typeface="Arial"/>
              </a:rPr>
              <a:t>imobiliárias</a:t>
            </a:r>
            <a:r>
              <a:rPr lang="en-US" sz="3000">
                <a:solidFill>
                  <a:srgbClr val="F79646"/>
                </a:solidFill>
                <a:latin typeface="Arial"/>
                <a:cs typeface="Arial"/>
              </a:rPr>
              <a:t> e </a:t>
            </a:r>
            <a:r>
              <a:rPr lang="en-US" sz="3000" err="1">
                <a:solidFill>
                  <a:srgbClr val="F79646"/>
                </a:solidFill>
                <a:latin typeface="Arial"/>
                <a:cs typeface="Arial"/>
              </a:rPr>
              <a:t>clientes</a:t>
            </a:r>
            <a:endParaRPr lang="pt-BR" sz="3000">
              <a:latin typeface="Arial"/>
              <a:cs typeface="Arial"/>
            </a:endParaRPr>
          </a:p>
        </p:txBody>
      </p:sp>
      <p:sp>
        <p:nvSpPr>
          <p:cNvPr id="3" name="CaixaDeTexto 2">
            <a:extLst>
              <a:ext uri="{FF2B5EF4-FFF2-40B4-BE49-F238E27FC236}">
                <a16:creationId xmlns:a16="http://schemas.microsoft.com/office/drawing/2014/main" id="{CB4BD7B8-22E8-D5B1-CB11-8EA2873E5855}"/>
              </a:ext>
            </a:extLst>
          </p:cNvPr>
          <p:cNvSpPr txBox="1">
            <a:spLocks/>
          </p:cNvSpPr>
          <p:nvPr/>
        </p:nvSpPr>
        <p:spPr>
          <a:xfrm>
            <a:off x="10484728" y="6177127"/>
            <a:ext cx="4357686" cy="2305951"/>
          </a:xfrm>
          <a:prstGeom prst="roundRect">
            <a:avLst/>
          </a:prstGeom>
          <a:solidFill>
            <a:srgbClr val="041D2E"/>
          </a:solidFill>
          <a:ln>
            <a:solidFill>
              <a:schemeClr val="accent6"/>
            </a:solidFill>
          </a:ln>
          <a:effectLst>
            <a:outerShdw blurRad="63500" dist="38100" dir="2700000">
              <a:srgbClr val="000000">
                <a:alpha val="40000"/>
              </a:srgb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3000" err="1">
                <a:solidFill>
                  <a:srgbClr val="F79646"/>
                </a:solidFill>
                <a:latin typeface="Arial"/>
                <a:cs typeface="Arial"/>
              </a:rPr>
              <a:t>Promove</a:t>
            </a:r>
            <a:r>
              <a:rPr lang="en-US" sz="3000">
                <a:solidFill>
                  <a:srgbClr val="F79646"/>
                </a:solidFill>
                <a:latin typeface="Arial"/>
                <a:cs typeface="Arial"/>
              </a:rPr>
              <a:t> </a:t>
            </a:r>
            <a:r>
              <a:rPr lang="en-US" sz="3000" err="1">
                <a:solidFill>
                  <a:srgbClr val="F79646"/>
                </a:solidFill>
                <a:latin typeface="Arial"/>
                <a:cs typeface="Arial"/>
              </a:rPr>
              <a:t>eficiência</a:t>
            </a:r>
            <a:r>
              <a:rPr lang="en-US" sz="3000">
                <a:solidFill>
                  <a:srgbClr val="F79646"/>
                </a:solidFill>
                <a:latin typeface="Arial"/>
                <a:cs typeface="Arial"/>
              </a:rPr>
              <a:t> e  </a:t>
            </a:r>
            <a:r>
              <a:rPr lang="en-US" sz="3000" err="1">
                <a:solidFill>
                  <a:srgbClr val="F79646"/>
                </a:solidFill>
                <a:latin typeface="Arial"/>
                <a:cs typeface="Arial"/>
              </a:rPr>
              <a:t>organização</a:t>
            </a:r>
            <a:r>
              <a:rPr lang="en-US" sz="3000">
                <a:solidFill>
                  <a:srgbClr val="F79646"/>
                </a:solidFill>
                <a:latin typeface="Arial"/>
                <a:cs typeface="Arial"/>
              </a:rPr>
              <a:t> </a:t>
            </a:r>
            <a:r>
              <a:rPr lang="en-US" sz="3000" err="1">
                <a:solidFill>
                  <a:srgbClr val="F79646"/>
                </a:solidFill>
                <a:latin typeface="Arial"/>
                <a:cs typeface="Arial"/>
              </a:rPr>
              <a:t>na</a:t>
            </a:r>
            <a:r>
              <a:rPr lang="en-US" sz="3000">
                <a:solidFill>
                  <a:srgbClr val="F79646"/>
                </a:solidFill>
                <a:latin typeface="Arial"/>
                <a:cs typeface="Arial"/>
              </a:rPr>
              <a:t> </a:t>
            </a:r>
            <a:r>
              <a:rPr lang="en-US" sz="3000" err="1">
                <a:solidFill>
                  <a:srgbClr val="F79646"/>
                </a:solidFill>
                <a:latin typeface="Arial"/>
                <a:cs typeface="Arial"/>
              </a:rPr>
              <a:t>realização</a:t>
            </a:r>
            <a:r>
              <a:rPr lang="en-US" sz="3000">
                <a:solidFill>
                  <a:srgbClr val="F79646"/>
                </a:solidFill>
                <a:latin typeface="Arial"/>
                <a:cs typeface="Arial"/>
              </a:rPr>
              <a:t> de </a:t>
            </a:r>
            <a:r>
              <a:rPr lang="en-US" sz="3000" err="1">
                <a:solidFill>
                  <a:srgbClr val="F79646"/>
                </a:solidFill>
                <a:latin typeface="Arial"/>
                <a:cs typeface="Arial"/>
              </a:rPr>
              <a:t>vistorias</a:t>
            </a:r>
            <a:endParaRPr lang="pt-BR" sz="3000">
              <a:latin typeface="Arial"/>
              <a:ea typeface="Calibri"/>
              <a:cs typeface="Calibri"/>
            </a:endParaRPr>
          </a:p>
        </p:txBody>
      </p:sp>
      <p:sp>
        <p:nvSpPr>
          <p:cNvPr id="9" name="CaixaDeTexto 8">
            <a:extLst>
              <a:ext uri="{FF2B5EF4-FFF2-40B4-BE49-F238E27FC236}">
                <a16:creationId xmlns:a16="http://schemas.microsoft.com/office/drawing/2014/main" id="{827EC268-8DAC-887A-C41B-1C37DAF1382F}"/>
              </a:ext>
            </a:extLst>
          </p:cNvPr>
          <p:cNvSpPr txBox="1"/>
          <p:nvPr/>
        </p:nvSpPr>
        <p:spPr>
          <a:xfrm>
            <a:off x="13173075" y="2671763"/>
            <a:ext cx="4014788" cy="2305951"/>
          </a:xfrm>
          <a:prstGeom prst="roundRect">
            <a:avLst/>
          </a:prstGeom>
          <a:solidFill>
            <a:srgbClr val="041D2E"/>
          </a:solidFill>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3000" err="1">
                <a:solidFill>
                  <a:srgbClr val="F79646"/>
                </a:solidFill>
                <a:latin typeface="Arial"/>
              </a:rPr>
              <a:t>Transparência</a:t>
            </a:r>
            <a:r>
              <a:rPr lang="en-US" sz="3000">
                <a:solidFill>
                  <a:srgbClr val="F79646"/>
                </a:solidFill>
                <a:latin typeface="Arial"/>
              </a:rPr>
              <a:t> </a:t>
            </a:r>
            <a:r>
              <a:rPr lang="en-US" sz="3000" err="1">
                <a:solidFill>
                  <a:srgbClr val="F79646"/>
                </a:solidFill>
                <a:latin typeface="Arial"/>
              </a:rPr>
              <a:t>em</a:t>
            </a:r>
            <a:r>
              <a:rPr lang="en-US" sz="3000">
                <a:solidFill>
                  <a:srgbClr val="F79646"/>
                </a:solidFill>
                <a:latin typeface="Arial"/>
              </a:rPr>
              <a:t> </a:t>
            </a:r>
            <a:r>
              <a:rPr lang="en-US" sz="3000" err="1">
                <a:solidFill>
                  <a:srgbClr val="F79646"/>
                </a:solidFill>
                <a:latin typeface="Arial"/>
              </a:rPr>
              <a:t>todas</a:t>
            </a:r>
            <a:r>
              <a:rPr lang="en-US" sz="3000">
                <a:solidFill>
                  <a:srgbClr val="F79646"/>
                </a:solidFill>
                <a:latin typeface="Arial"/>
              </a:rPr>
              <a:t> as </a:t>
            </a:r>
            <a:r>
              <a:rPr lang="en-US" sz="3000" err="1">
                <a:solidFill>
                  <a:srgbClr val="F79646"/>
                </a:solidFill>
                <a:latin typeface="Arial"/>
              </a:rPr>
              <a:t>etapas</a:t>
            </a:r>
            <a:r>
              <a:rPr lang="en-US" sz="3000">
                <a:solidFill>
                  <a:srgbClr val="F79646"/>
                </a:solidFill>
                <a:latin typeface="Arial"/>
              </a:rPr>
              <a:t> do </a:t>
            </a:r>
            <a:r>
              <a:rPr lang="en-US" sz="3000" err="1">
                <a:solidFill>
                  <a:srgbClr val="F79646"/>
                </a:solidFill>
                <a:latin typeface="Arial"/>
              </a:rPr>
              <a:t>processo</a:t>
            </a:r>
            <a:r>
              <a:rPr lang="en-US" sz="3000">
                <a:solidFill>
                  <a:srgbClr val="F79646"/>
                </a:solidFill>
                <a:latin typeface="Arial"/>
              </a:rPr>
              <a:t> de </a:t>
            </a:r>
            <a:r>
              <a:rPr lang="en-US" sz="3000" err="1">
                <a:solidFill>
                  <a:srgbClr val="F79646"/>
                </a:solidFill>
                <a:latin typeface="Arial"/>
              </a:rPr>
              <a:t>vistoria</a:t>
            </a:r>
            <a:endParaRPr lang="pt-BR" sz="3000">
              <a:latin typeface="Arial"/>
              <a:ea typeface="Calibri"/>
              <a:cs typeface="Calibri"/>
            </a:endParaRPr>
          </a:p>
        </p:txBody>
      </p:sp>
      <p:sp>
        <p:nvSpPr>
          <p:cNvPr id="11" name="CaixaDeTexto 10">
            <a:extLst>
              <a:ext uri="{FF2B5EF4-FFF2-40B4-BE49-F238E27FC236}">
                <a16:creationId xmlns:a16="http://schemas.microsoft.com/office/drawing/2014/main" id="{AC7D6A16-CEE7-8FF8-2C53-0BFE09A9E97B}"/>
              </a:ext>
            </a:extLst>
          </p:cNvPr>
          <p:cNvSpPr txBox="1"/>
          <p:nvPr/>
        </p:nvSpPr>
        <p:spPr>
          <a:xfrm>
            <a:off x="7799497" y="2678167"/>
            <a:ext cx="3900487" cy="2305951"/>
          </a:xfrm>
          <a:prstGeom prst="roundRect">
            <a:avLst/>
          </a:prstGeom>
          <a:solidFill>
            <a:srgbClr val="041D2E"/>
          </a:solidFill>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3000" err="1">
                <a:solidFill>
                  <a:srgbClr val="F79646"/>
                </a:solidFill>
                <a:latin typeface="Arial"/>
                <a:cs typeface="Arial"/>
              </a:rPr>
              <a:t>Facilita</a:t>
            </a:r>
            <a:r>
              <a:rPr lang="en-US" sz="3000">
                <a:solidFill>
                  <a:srgbClr val="F79646"/>
                </a:solidFill>
                <a:latin typeface="Arial"/>
                <a:cs typeface="Arial"/>
              </a:rPr>
              <a:t> a </a:t>
            </a:r>
            <a:r>
              <a:rPr lang="en-US" sz="3000" err="1">
                <a:solidFill>
                  <a:srgbClr val="F79646"/>
                </a:solidFill>
                <a:latin typeface="Arial"/>
                <a:cs typeface="Arial"/>
              </a:rPr>
              <a:t>comunicação</a:t>
            </a:r>
            <a:r>
              <a:rPr lang="en-US" sz="3000">
                <a:solidFill>
                  <a:srgbClr val="F79646"/>
                </a:solidFill>
                <a:latin typeface="Arial"/>
                <a:cs typeface="Arial"/>
              </a:rPr>
              <a:t> entre as partes </a:t>
            </a:r>
            <a:r>
              <a:rPr lang="en-US" sz="3000" err="1">
                <a:solidFill>
                  <a:srgbClr val="F79646"/>
                </a:solidFill>
                <a:latin typeface="Arial"/>
                <a:cs typeface="Arial"/>
              </a:rPr>
              <a:t>envolvidas</a:t>
            </a:r>
            <a:endParaRPr lang="en-US" sz="3000">
              <a:solidFill>
                <a:srgbClr val="F79646"/>
              </a:solidFill>
              <a:latin typeface="Arial"/>
              <a:cs typeface="Arial"/>
            </a:endParaRPr>
          </a:p>
        </p:txBody>
      </p:sp>
      <p:sp>
        <p:nvSpPr>
          <p:cNvPr id="15" name="CaixaDeTexto 14">
            <a:extLst>
              <a:ext uri="{FF2B5EF4-FFF2-40B4-BE49-F238E27FC236}">
                <a16:creationId xmlns:a16="http://schemas.microsoft.com/office/drawing/2014/main" id="{ABAE2AA2-FF09-9E09-FEEC-18469E5D23E4}"/>
              </a:ext>
            </a:extLst>
          </p:cNvPr>
          <p:cNvSpPr txBox="1"/>
          <p:nvPr/>
        </p:nvSpPr>
        <p:spPr>
          <a:xfrm>
            <a:off x="2266785" y="2678167"/>
            <a:ext cx="4057650" cy="2305951"/>
          </a:xfrm>
          <a:prstGeom prst="roundRect">
            <a:avLst/>
          </a:prstGeom>
          <a:solidFill>
            <a:srgbClr val="041D2E"/>
          </a:solidFill>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3000" err="1">
                <a:solidFill>
                  <a:srgbClr val="F79646"/>
                </a:solidFill>
                <a:latin typeface="Arial"/>
                <a:cs typeface="Arial"/>
              </a:rPr>
              <a:t>Otimiza</a:t>
            </a:r>
            <a:r>
              <a:rPr lang="en-US" sz="3000">
                <a:solidFill>
                  <a:srgbClr val="F79646"/>
                </a:solidFill>
                <a:latin typeface="Arial"/>
                <a:cs typeface="Arial"/>
              </a:rPr>
              <a:t> e </a:t>
            </a:r>
            <a:r>
              <a:rPr lang="en-US" sz="3000" err="1">
                <a:solidFill>
                  <a:srgbClr val="F79646"/>
                </a:solidFill>
                <a:latin typeface="Arial"/>
                <a:cs typeface="Arial"/>
              </a:rPr>
              <a:t>atomatiza</a:t>
            </a:r>
            <a:r>
              <a:rPr lang="en-US" sz="3000">
                <a:solidFill>
                  <a:srgbClr val="F79646"/>
                </a:solidFill>
                <a:latin typeface="Arial"/>
                <a:cs typeface="Arial"/>
              </a:rPr>
              <a:t> a </a:t>
            </a:r>
            <a:r>
              <a:rPr lang="en-US" sz="3000" err="1">
                <a:solidFill>
                  <a:srgbClr val="F79646"/>
                </a:solidFill>
                <a:latin typeface="Arial"/>
                <a:cs typeface="Arial"/>
              </a:rPr>
              <a:t>gestão</a:t>
            </a:r>
            <a:r>
              <a:rPr lang="en-US" sz="3000">
                <a:solidFill>
                  <a:srgbClr val="F79646"/>
                </a:solidFill>
                <a:latin typeface="Arial"/>
                <a:cs typeface="Arial"/>
              </a:rPr>
              <a:t> de </a:t>
            </a:r>
            <a:r>
              <a:rPr lang="en-US" sz="3000" err="1">
                <a:solidFill>
                  <a:srgbClr val="F79646"/>
                </a:solidFill>
                <a:latin typeface="Arial"/>
                <a:cs typeface="Arial"/>
              </a:rPr>
              <a:t>vistorias</a:t>
            </a:r>
            <a:r>
              <a:rPr lang="en-US" sz="3000">
                <a:solidFill>
                  <a:srgbClr val="F79646"/>
                </a:solidFill>
                <a:latin typeface="Arial"/>
                <a:cs typeface="Arial"/>
              </a:rPr>
              <a:t> </a:t>
            </a:r>
            <a:r>
              <a:rPr lang="en-US" sz="3000" err="1">
                <a:solidFill>
                  <a:srgbClr val="F79646"/>
                </a:solidFill>
                <a:latin typeface="Arial"/>
                <a:cs typeface="Arial"/>
              </a:rPr>
              <a:t>em</a:t>
            </a:r>
            <a:r>
              <a:rPr lang="en-US" sz="3000">
                <a:solidFill>
                  <a:srgbClr val="F79646"/>
                </a:solidFill>
                <a:latin typeface="Arial"/>
                <a:cs typeface="Arial"/>
              </a:rPr>
              <a:t> </a:t>
            </a:r>
            <a:r>
              <a:rPr lang="en-US" sz="3000" err="1">
                <a:solidFill>
                  <a:srgbClr val="F79646"/>
                </a:solidFill>
                <a:latin typeface="Arial"/>
                <a:cs typeface="Arial"/>
              </a:rPr>
              <a:t>imóveis</a:t>
            </a:r>
            <a:endParaRPr lang="en-US" sz="3000">
              <a:solidFill>
                <a:srgbClr val="F79646"/>
              </a:solidFill>
              <a:latin typeface="Arial"/>
              <a:cs typeface="Arial"/>
            </a:endParaRPr>
          </a:p>
        </p:txBody>
      </p:sp>
    </p:spTree>
    <p:extLst>
      <p:ext uri="{BB962C8B-B14F-4D97-AF65-F5344CB8AC3E}">
        <p14:creationId xmlns:p14="http://schemas.microsoft.com/office/powerpoint/2010/main" val="1883258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p:cNvGrpSpPr/>
        <p:nvPr/>
      </p:nvGrpSpPr>
      <p:grpSpPr>
        <a:xfrm>
          <a:off x="0" y="0"/>
          <a:ext cx="0" cy="0"/>
          <a:chOff x="0" y="0"/>
          <a:chExt cx="0" cy="0"/>
        </a:xfrm>
      </p:grpSpPr>
      <p:sp>
        <p:nvSpPr>
          <p:cNvPr id="4" name="TextBox 4"/>
          <p:cNvSpPr txBox="1"/>
          <p:nvPr/>
        </p:nvSpPr>
        <p:spPr>
          <a:xfrm>
            <a:off x="2977095" y="884745"/>
            <a:ext cx="13162395" cy="795089"/>
          </a:xfrm>
          <a:prstGeom prst="rect">
            <a:avLst/>
          </a:prstGeom>
        </p:spPr>
        <p:txBody>
          <a:bodyPr wrap="square" lIns="0" tIns="0" rIns="0" bIns="0" rtlCol="0" anchor="t">
            <a:spAutoFit/>
          </a:bodyPr>
          <a:lstStyle/>
          <a:p>
            <a:pPr>
              <a:lnSpc>
                <a:spcPts val="6239"/>
              </a:lnSpc>
            </a:pPr>
            <a:r>
              <a:rPr lang="en-US" sz="5200" b="1" err="1">
                <a:solidFill>
                  <a:schemeClr val="bg1"/>
                </a:solidFill>
                <a:latin typeface="Arial"/>
                <a:cs typeface="Arial"/>
              </a:rPr>
              <a:t>Benefícios</a:t>
            </a:r>
            <a:r>
              <a:rPr lang="en-US" sz="5200" b="1">
                <a:solidFill>
                  <a:schemeClr val="bg1"/>
                </a:solidFill>
                <a:latin typeface="Arial"/>
                <a:cs typeface="Arial"/>
              </a:rPr>
              <a:t> e </a:t>
            </a:r>
            <a:r>
              <a:rPr lang="en-US" sz="5200" b="1" err="1">
                <a:solidFill>
                  <a:schemeClr val="bg1"/>
                </a:solidFill>
                <a:latin typeface="Arial"/>
                <a:cs typeface="Arial"/>
              </a:rPr>
              <a:t>Diferenciais</a:t>
            </a:r>
            <a:r>
              <a:rPr lang="en-US" sz="5200" b="1">
                <a:solidFill>
                  <a:schemeClr val="bg1"/>
                </a:solidFill>
                <a:latin typeface="Arial"/>
                <a:cs typeface="Arial"/>
              </a:rPr>
              <a:t> do Sistema</a:t>
            </a:r>
            <a:endParaRPr lang="pt-BR">
              <a:solidFill>
                <a:schemeClr val="bg1"/>
              </a:solidFill>
              <a:ea typeface="Calibri"/>
              <a:cs typeface="Calibri"/>
            </a:endParaRPr>
          </a:p>
        </p:txBody>
      </p:sp>
      <p:sp>
        <p:nvSpPr>
          <p:cNvPr id="6" name="CaixaDeTexto 5">
            <a:extLst>
              <a:ext uri="{FF2B5EF4-FFF2-40B4-BE49-F238E27FC236}">
                <a16:creationId xmlns:a16="http://schemas.microsoft.com/office/drawing/2014/main" id="{3FA482F4-AE5C-51E2-D5D3-192001F60BCF}"/>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8</a:t>
            </a:r>
          </a:p>
        </p:txBody>
      </p:sp>
      <p:pic>
        <p:nvPicPr>
          <p:cNvPr id="2" name="Imagem 1" descr="Interface gráfica do usuário, Aplicativo&#10;&#10;O conteúdo gerado por IA pode estar incorreto.">
            <a:extLst>
              <a:ext uri="{FF2B5EF4-FFF2-40B4-BE49-F238E27FC236}">
                <a16:creationId xmlns:a16="http://schemas.microsoft.com/office/drawing/2014/main" id="{CBE87739-AAA3-59D5-B485-653C7B118AFF}"/>
              </a:ext>
            </a:extLst>
          </p:cNvPr>
          <p:cNvPicPr>
            <a:picLocks noChangeAspect="1"/>
          </p:cNvPicPr>
          <p:nvPr/>
        </p:nvPicPr>
        <p:blipFill>
          <a:blip r:embed="rId2"/>
          <a:stretch>
            <a:fillRect/>
          </a:stretch>
        </p:blipFill>
        <p:spPr>
          <a:xfrm>
            <a:off x="2976113" y="1897811"/>
            <a:ext cx="13737566" cy="7785339"/>
          </a:xfrm>
          <a:prstGeom prst="rect">
            <a:avLst/>
          </a:prstGeom>
        </p:spPr>
      </p:pic>
      <p:grpSp>
        <p:nvGrpSpPr>
          <p:cNvPr id="17" name="Group 26">
            <a:extLst>
              <a:ext uri="{FF2B5EF4-FFF2-40B4-BE49-F238E27FC236}">
                <a16:creationId xmlns:a16="http://schemas.microsoft.com/office/drawing/2014/main" id="{7B10F5DD-D9FC-DB09-A690-E10AFCC42D9F}"/>
              </a:ext>
            </a:extLst>
          </p:cNvPr>
          <p:cNvGrpSpPr/>
          <p:nvPr/>
        </p:nvGrpSpPr>
        <p:grpSpPr>
          <a:xfrm>
            <a:off x="-1823" y="-223350"/>
            <a:ext cx="1600202" cy="10506767"/>
            <a:chOff x="0" y="-47625"/>
            <a:chExt cx="812801" cy="2929691"/>
          </a:xfrm>
        </p:grpSpPr>
        <p:sp>
          <p:nvSpPr>
            <p:cNvPr id="15" name="Freeform 27">
              <a:extLst>
                <a:ext uri="{FF2B5EF4-FFF2-40B4-BE49-F238E27FC236}">
                  <a16:creationId xmlns:a16="http://schemas.microsoft.com/office/drawing/2014/main" id="{11828C4D-3D21-8156-4A3F-54655820F940}"/>
                </a:ext>
              </a:extLst>
            </p:cNvPr>
            <p:cNvSpPr/>
            <p:nvPr/>
          </p:nvSpPr>
          <p:spPr>
            <a:xfrm>
              <a:off x="1" y="12027"/>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6" name="TextBox 28">
              <a:extLst>
                <a:ext uri="{FF2B5EF4-FFF2-40B4-BE49-F238E27FC236}">
                  <a16:creationId xmlns:a16="http://schemas.microsoft.com/office/drawing/2014/main" id="{6EFDD138-1A2B-2236-A046-C1C05B9CA04A}"/>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9ABE8B70-8202-E137-0EA0-7F18023090AE}"/>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52BD09A5-28F7-4A4C-4181-B9363F112F8A}"/>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ea typeface="Calibri"/>
                <a:cs typeface="Arial"/>
              </a:rPr>
              <a:t>9</a:t>
            </a:r>
          </a:p>
        </p:txBody>
      </p:sp>
      <p:sp>
        <p:nvSpPr>
          <p:cNvPr id="4" name="TextBox 8">
            <a:extLst>
              <a:ext uri="{FF2B5EF4-FFF2-40B4-BE49-F238E27FC236}">
                <a16:creationId xmlns:a16="http://schemas.microsoft.com/office/drawing/2014/main" id="{B3163AE4-2C2D-192E-8970-2C6545A99C35}"/>
              </a:ext>
            </a:extLst>
          </p:cNvPr>
          <p:cNvSpPr txBox="1"/>
          <p:nvPr/>
        </p:nvSpPr>
        <p:spPr>
          <a:xfrm>
            <a:off x="3214828" y="544947"/>
            <a:ext cx="11079083" cy="791198"/>
          </a:xfrm>
          <a:prstGeom prst="rect">
            <a:avLst/>
          </a:prstGeom>
        </p:spPr>
        <p:txBody>
          <a:bodyPr lIns="0" tIns="0" rIns="0" bIns="0" rtlCol="0" anchor="t">
            <a:spAutoFit/>
          </a:bodyPr>
          <a:lstStyle/>
          <a:p>
            <a:pPr algn="ctr">
              <a:lnSpc>
                <a:spcPts val="6240"/>
              </a:lnSpc>
              <a:spcBef>
                <a:spcPct val="0"/>
              </a:spcBef>
            </a:pPr>
            <a:r>
              <a:rPr lang="en-US" sz="5200" b="1" err="1">
                <a:solidFill>
                  <a:schemeClr val="bg1"/>
                </a:solidFill>
                <a:latin typeface="Arial"/>
                <a:cs typeface="Arial"/>
              </a:rPr>
              <a:t>Funcionalidades</a:t>
            </a:r>
            <a:r>
              <a:rPr lang="en-US" sz="5200" b="1">
                <a:solidFill>
                  <a:schemeClr val="bg1"/>
                </a:solidFill>
                <a:latin typeface="Arial"/>
                <a:cs typeface="Arial"/>
              </a:rPr>
              <a:t> do Sistema </a:t>
            </a:r>
            <a:endParaRPr lang="pt-BR">
              <a:solidFill>
                <a:schemeClr val="bg1"/>
              </a:solidFill>
              <a:ea typeface="Calibri"/>
              <a:cs typeface="Calibri"/>
            </a:endParaRPr>
          </a:p>
        </p:txBody>
      </p:sp>
      <p:pic>
        <p:nvPicPr>
          <p:cNvPr id="3" name="Imagem 2">
            <a:extLst>
              <a:ext uri="{FF2B5EF4-FFF2-40B4-BE49-F238E27FC236}">
                <a16:creationId xmlns:a16="http://schemas.microsoft.com/office/drawing/2014/main" id="{FE8D1E75-4EB3-B4C2-AB56-A6B405470D4D}"/>
              </a:ext>
            </a:extLst>
          </p:cNvPr>
          <p:cNvPicPr>
            <a:picLocks noChangeAspect="1"/>
          </p:cNvPicPr>
          <p:nvPr/>
        </p:nvPicPr>
        <p:blipFill>
          <a:blip r:embed="rId2"/>
          <a:stretch>
            <a:fillRect/>
          </a:stretch>
        </p:blipFill>
        <p:spPr>
          <a:xfrm>
            <a:off x="0" y="1286362"/>
            <a:ext cx="18288000" cy="7714276"/>
          </a:xfrm>
          <a:prstGeom prst="rect">
            <a:avLst/>
          </a:prstGeom>
        </p:spPr>
      </p:pic>
    </p:spTree>
    <p:extLst>
      <p:ext uri="{BB962C8B-B14F-4D97-AF65-F5344CB8AC3E}">
        <p14:creationId xmlns:p14="http://schemas.microsoft.com/office/powerpoint/2010/main" val="1950237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59</Slides>
  <Notes>0</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proposta comercial assessoria imobiliária moderno azul e dourado</dc:title>
  <cp:revision>1</cp:revision>
  <dcterms:created xsi:type="dcterms:W3CDTF">2006-08-16T00:00:00Z</dcterms:created>
  <dcterms:modified xsi:type="dcterms:W3CDTF">2025-07-02T02:37:58Z</dcterms:modified>
  <dc:identifier>DAGoYi8uHLw</dc:identifier>
</cp:coreProperties>
</file>